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5" r:id="rId1"/>
  </p:sldMasterIdLst>
  <p:notesMasterIdLst>
    <p:notesMasterId r:id="rId11"/>
  </p:notesMasterIdLst>
  <p:sldIdLst>
    <p:sldId id="267" r:id="rId2"/>
    <p:sldId id="275" r:id="rId3"/>
    <p:sldId id="257" r:id="rId4"/>
    <p:sldId id="259" r:id="rId5"/>
    <p:sldId id="274" r:id="rId6"/>
    <p:sldId id="262" r:id="rId7"/>
    <p:sldId id="263" r:id="rId8"/>
    <p:sldId id="264" r:id="rId9"/>
    <p:sldId id="269" r:id="rId10"/>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modifyVerifier cryptProviderType="rsaFull" cryptAlgorithmClass="hash" cryptAlgorithmType="typeAny" cryptAlgorithmSid="4" spinCount="100000" saltData="hn/CV2vuD2ikZlpxBMu/xg==" hashData="l22K7fUH2UDVwIjSCrlPknYm+PA="/>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EFFD"/>
    <a:srgbClr val="C2C2C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1675" autoAdjust="0"/>
  </p:normalViewPr>
  <p:slideViewPr>
    <p:cSldViewPr>
      <p:cViewPr>
        <p:scale>
          <a:sx n="50" d="100"/>
          <a:sy n="50" d="100"/>
        </p:scale>
        <p:origin x="-1944" y="288"/>
      </p:cViewPr>
      <p:guideLst>
        <p:guide orient="horz" pos="2160"/>
        <p:guide pos="2880"/>
      </p:guideLst>
    </p:cSldViewPr>
  </p:slideViewPr>
  <p:notesTextViewPr>
    <p:cViewPr>
      <p:scale>
        <a:sx n="100" d="100"/>
        <a:sy n="100" d="100"/>
      </p:scale>
      <p:origin x="0" y="0"/>
    </p:cViewPr>
  </p:notesTextViewPr>
  <p:notesViewPr>
    <p:cSldViewPr>
      <p:cViewPr>
        <p:scale>
          <a:sx n="80" d="100"/>
          <a:sy n="80" d="100"/>
        </p:scale>
        <p:origin x="-1206" y="1218"/>
      </p:cViewPr>
      <p:guideLst>
        <p:guide orient="horz" pos="3110"/>
        <p:guide pos="214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4F2B33-9B39-4DB0-8604-091A03CD1A47}" type="doc">
      <dgm:prSet loTypeId="urn:microsoft.com/office/officeart/2005/8/layout/radial1" loCatId="cycle" qsTypeId="urn:microsoft.com/office/officeart/2005/8/quickstyle/simple1" qsCatId="simple" csTypeId="urn:microsoft.com/office/officeart/2005/8/colors/accent0_1" csCatId="mainScheme" phldr="1"/>
      <dgm:spPr/>
      <dgm:t>
        <a:bodyPr/>
        <a:lstStyle/>
        <a:p>
          <a:endParaRPr lang="en-US"/>
        </a:p>
      </dgm:t>
    </dgm:pt>
    <dgm:pt modelId="{A6893889-5926-4D9A-98BE-A7C5EFDB7CFC}">
      <dgm:prSet phldrT="[Text]" custT="1"/>
      <dgm:spPr>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effectLst>
          <a:glow rad="101600">
            <a:schemeClr val="accent4">
              <a:satMod val="175000"/>
              <a:alpha val="40000"/>
            </a:schemeClr>
          </a:glow>
        </a:effectLst>
      </dgm:spPr>
      <dgm:t>
        <a:bodyPr/>
        <a:lstStyle/>
        <a:p>
          <a:r>
            <a:rPr lang="en-US" sz="3600" dirty="0" smtClean="0"/>
            <a:t>ICTC</a:t>
          </a:r>
          <a:endParaRPr lang="en-US" sz="3600" dirty="0"/>
        </a:p>
      </dgm:t>
    </dgm:pt>
    <dgm:pt modelId="{418841DF-A84A-4847-AA58-3640D656002D}" type="parTrans" cxnId="{9FB3B000-BD79-4C6A-A466-26E1A399F133}">
      <dgm:prSet/>
      <dgm:spPr/>
      <dgm:t>
        <a:bodyPr/>
        <a:lstStyle/>
        <a:p>
          <a:endParaRPr lang="en-US"/>
        </a:p>
      </dgm:t>
    </dgm:pt>
    <dgm:pt modelId="{8C4879C8-F075-4E22-BD7F-BCC35CDC7155}" type="sibTrans" cxnId="{9FB3B000-BD79-4C6A-A466-26E1A399F133}">
      <dgm:prSet/>
      <dgm:spPr/>
      <dgm:t>
        <a:bodyPr/>
        <a:lstStyle/>
        <a:p>
          <a:endParaRPr lang="en-US"/>
        </a:p>
      </dgm:t>
    </dgm:pt>
    <dgm:pt modelId="{EAC82DD1-B068-4078-838E-D703AA0C1B8B}">
      <dgm:prSet phldrT="[Text]" custT="1">
        <dgm:style>
          <a:lnRef idx="1">
            <a:schemeClr val="accent6"/>
          </a:lnRef>
          <a:fillRef idx="2">
            <a:schemeClr val="accent6"/>
          </a:fillRef>
          <a:effectRef idx="1">
            <a:schemeClr val="accent6"/>
          </a:effectRef>
          <a:fontRef idx="minor">
            <a:schemeClr val="dk1"/>
          </a:fontRef>
        </dgm:style>
      </dgm:prSet>
      <dgm:spPr/>
      <dgm:t>
        <a:bodyPr/>
        <a:lstStyle/>
        <a:p>
          <a:r>
            <a:rPr lang="en-US" sz="2800" dirty="0" smtClean="0"/>
            <a:t>Care, Support and Treatment</a:t>
          </a:r>
          <a:endParaRPr lang="en-US" sz="2800" dirty="0"/>
        </a:p>
      </dgm:t>
    </dgm:pt>
    <dgm:pt modelId="{1772CFCA-3B9B-414B-B7DB-F8A9728572C5}" type="parTrans" cxnId="{C762A484-4A94-4192-B9AE-D17C5171AA12}">
      <dgm:prSet/>
      <dgm:spPr>
        <a:ln w="50800">
          <a:tailEnd type="triangle"/>
        </a:ln>
      </dgm:spPr>
      <dgm:t>
        <a:bodyPr/>
        <a:lstStyle/>
        <a:p>
          <a:endParaRPr lang="en-US"/>
        </a:p>
      </dgm:t>
    </dgm:pt>
    <dgm:pt modelId="{DE5C9445-DEC5-41B1-9F15-45EB9ADC9F00}" type="sibTrans" cxnId="{C762A484-4A94-4192-B9AE-D17C5171AA12}">
      <dgm:prSet/>
      <dgm:spPr/>
      <dgm:t>
        <a:bodyPr/>
        <a:lstStyle/>
        <a:p>
          <a:endParaRPr lang="en-US"/>
        </a:p>
      </dgm:t>
    </dgm:pt>
    <dgm:pt modelId="{4AAFAD2B-5C36-4B1A-A6F1-C37B64B4A29E}">
      <dgm:prSet phldrT="[Text]" custT="1">
        <dgm:style>
          <a:lnRef idx="1">
            <a:schemeClr val="accent6"/>
          </a:lnRef>
          <a:fillRef idx="2">
            <a:schemeClr val="accent6"/>
          </a:fillRef>
          <a:effectRef idx="1">
            <a:schemeClr val="accent6"/>
          </a:effectRef>
          <a:fontRef idx="minor">
            <a:schemeClr val="dk1"/>
          </a:fontRef>
        </dgm:style>
      </dgm:prSet>
      <dgm:spPr/>
      <dgm:t>
        <a:bodyPr/>
        <a:lstStyle/>
        <a:p>
          <a:r>
            <a:rPr lang="en-US" sz="2800" dirty="0" smtClean="0"/>
            <a:t>Sexually Transmitted Infections</a:t>
          </a:r>
          <a:endParaRPr lang="en-US" sz="2800" dirty="0"/>
        </a:p>
      </dgm:t>
    </dgm:pt>
    <dgm:pt modelId="{F9998FD1-4A77-401F-9288-6DEB3BA9C03F}" type="parTrans" cxnId="{8F7C15C5-E7DE-4C49-B0AE-0B59F6529D8C}">
      <dgm:prSet/>
      <dgm:spPr>
        <a:ln w="50800">
          <a:tailEnd type="triangle"/>
        </a:ln>
      </dgm:spPr>
      <dgm:t>
        <a:bodyPr/>
        <a:lstStyle/>
        <a:p>
          <a:endParaRPr lang="en-US"/>
        </a:p>
      </dgm:t>
    </dgm:pt>
    <dgm:pt modelId="{33890383-26C6-4C77-8F91-B386C2322838}" type="sibTrans" cxnId="{8F7C15C5-E7DE-4C49-B0AE-0B59F6529D8C}">
      <dgm:prSet/>
      <dgm:spPr/>
      <dgm:t>
        <a:bodyPr/>
        <a:lstStyle/>
        <a:p>
          <a:endParaRPr lang="en-US"/>
        </a:p>
      </dgm:t>
    </dgm:pt>
    <dgm:pt modelId="{E46B71C4-104C-4D74-94D6-A12D7AC0B7B2}">
      <dgm:prSet phldrT="[Text]" custT="1">
        <dgm:style>
          <a:lnRef idx="1">
            <a:schemeClr val="accent6"/>
          </a:lnRef>
          <a:fillRef idx="2">
            <a:schemeClr val="accent6"/>
          </a:fillRef>
          <a:effectRef idx="1">
            <a:schemeClr val="accent6"/>
          </a:effectRef>
          <a:fontRef idx="minor">
            <a:schemeClr val="dk1"/>
          </a:fontRef>
        </dgm:style>
      </dgm:prSet>
      <dgm:spPr/>
      <dgm:t>
        <a:bodyPr/>
        <a:lstStyle/>
        <a:p>
          <a:r>
            <a:rPr lang="en-US" sz="2800" dirty="0" smtClean="0"/>
            <a:t>RNTCP</a:t>
          </a:r>
          <a:endParaRPr lang="en-US" sz="2800" dirty="0"/>
        </a:p>
      </dgm:t>
    </dgm:pt>
    <dgm:pt modelId="{A37AC9A0-A860-4C93-8315-9CA1419B1C27}" type="parTrans" cxnId="{F3E4E1AC-C7A4-4110-B2B2-96D7D4EE285D}">
      <dgm:prSet/>
      <dgm:spPr>
        <a:ln w="50800">
          <a:tailEnd type="triangle"/>
        </a:ln>
      </dgm:spPr>
      <dgm:t>
        <a:bodyPr/>
        <a:lstStyle/>
        <a:p>
          <a:endParaRPr lang="en-US"/>
        </a:p>
      </dgm:t>
    </dgm:pt>
    <dgm:pt modelId="{BBF03AC4-BAF8-4B46-A3F4-D518CFE8307B}" type="sibTrans" cxnId="{F3E4E1AC-C7A4-4110-B2B2-96D7D4EE285D}">
      <dgm:prSet/>
      <dgm:spPr/>
      <dgm:t>
        <a:bodyPr/>
        <a:lstStyle/>
        <a:p>
          <a:endParaRPr lang="en-US"/>
        </a:p>
      </dgm:t>
    </dgm:pt>
    <dgm:pt modelId="{7F618E8F-2ECB-4461-B82F-E4325ACCFDAB}">
      <dgm:prSet phldrT="[Text]" custT="1">
        <dgm:style>
          <a:lnRef idx="1">
            <a:schemeClr val="accent6"/>
          </a:lnRef>
          <a:fillRef idx="2">
            <a:schemeClr val="accent6"/>
          </a:fillRef>
          <a:effectRef idx="1">
            <a:schemeClr val="accent6"/>
          </a:effectRef>
          <a:fontRef idx="minor">
            <a:schemeClr val="dk1"/>
          </a:fontRef>
        </dgm:style>
      </dgm:prSet>
      <dgm:spPr/>
      <dgm:t>
        <a:bodyPr/>
        <a:lstStyle/>
        <a:p>
          <a:r>
            <a:rPr lang="en-US" sz="2800" dirty="0" smtClean="0"/>
            <a:t>Maternal and Child Health</a:t>
          </a:r>
          <a:endParaRPr lang="en-US" sz="2800" dirty="0"/>
        </a:p>
      </dgm:t>
    </dgm:pt>
    <dgm:pt modelId="{2F181CBE-7037-4938-9D44-3098818CB833}" type="parTrans" cxnId="{FF829CDB-ECA7-4F7A-892F-3E952118EF1D}">
      <dgm:prSet/>
      <dgm:spPr>
        <a:ln w="50800">
          <a:headEnd type="none"/>
          <a:tailEnd type="triangle"/>
        </a:ln>
      </dgm:spPr>
      <dgm:t>
        <a:bodyPr/>
        <a:lstStyle/>
        <a:p>
          <a:endParaRPr lang="en-US"/>
        </a:p>
      </dgm:t>
    </dgm:pt>
    <dgm:pt modelId="{E4BA5E7E-44A2-4346-9BCC-6A04D36650EA}" type="sibTrans" cxnId="{FF829CDB-ECA7-4F7A-892F-3E952118EF1D}">
      <dgm:prSet/>
      <dgm:spPr/>
      <dgm:t>
        <a:bodyPr/>
        <a:lstStyle/>
        <a:p>
          <a:endParaRPr lang="en-US"/>
        </a:p>
      </dgm:t>
    </dgm:pt>
    <dgm:pt modelId="{1D44E871-2873-417F-BAF1-73FF80F9DC49}">
      <dgm:prSet phldrT="[Text]" custT="1">
        <dgm:style>
          <a:lnRef idx="1">
            <a:schemeClr val="accent6"/>
          </a:lnRef>
          <a:fillRef idx="2">
            <a:schemeClr val="accent6"/>
          </a:fillRef>
          <a:effectRef idx="1">
            <a:schemeClr val="accent6"/>
          </a:effectRef>
          <a:fontRef idx="minor">
            <a:schemeClr val="dk1"/>
          </a:fontRef>
        </dgm:style>
      </dgm:prSet>
      <dgm:spPr/>
      <dgm:t>
        <a:bodyPr/>
        <a:lstStyle/>
        <a:p>
          <a:r>
            <a:rPr lang="en-US" sz="2800" dirty="0" smtClean="0"/>
            <a:t>Positive Peoples  Network</a:t>
          </a:r>
          <a:endParaRPr lang="en-US" sz="2800" dirty="0"/>
        </a:p>
      </dgm:t>
    </dgm:pt>
    <dgm:pt modelId="{D042BEBB-3BE5-4324-B2F3-DF554A725A98}" type="parTrans" cxnId="{0DA78999-0FB9-4E0D-8BC2-AF7A5F6C94E0}">
      <dgm:prSet/>
      <dgm:spPr>
        <a:ln w="50800">
          <a:tailEnd type="triangle"/>
        </a:ln>
      </dgm:spPr>
      <dgm:t>
        <a:bodyPr/>
        <a:lstStyle/>
        <a:p>
          <a:endParaRPr lang="en-US"/>
        </a:p>
      </dgm:t>
    </dgm:pt>
    <dgm:pt modelId="{511E95B3-7506-4472-9B6E-CB9C531DB418}" type="sibTrans" cxnId="{0DA78999-0FB9-4E0D-8BC2-AF7A5F6C94E0}">
      <dgm:prSet/>
      <dgm:spPr/>
      <dgm:t>
        <a:bodyPr/>
        <a:lstStyle/>
        <a:p>
          <a:endParaRPr lang="en-US"/>
        </a:p>
      </dgm:t>
    </dgm:pt>
    <dgm:pt modelId="{744BA336-08CF-481B-BF1A-6A53B5C4FC99}" type="pres">
      <dgm:prSet presAssocID="{C44F2B33-9B39-4DB0-8604-091A03CD1A47}" presName="cycle" presStyleCnt="0">
        <dgm:presLayoutVars>
          <dgm:chMax val="1"/>
          <dgm:dir/>
          <dgm:animLvl val="ctr"/>
          <dgm:resizeHandles val="exact"/>
        </dgm:presLayoutVars>
      </dgm:prSet>
      <dgm:spPr/>
      <dgm:t>
        <a:bodyPr/>
        <a:lstStyle/>
        <a:p>
          <a:endParaRPr lang="en-US"/>
        </a:p>
      </dgm:t>
    </dgm:pt>
    <dgm:pt modelId="{0531FAC2-57C2-461A-84FF-4C32C8BE127F}" type="pres">
      <dgm:prSet presAssocID="{A6893889-5926-4D9A-98BE-A7C5EFDB7CFC}" presName="centerShape" presStyleLbl="node0" presStyleIdx="0" presStyleCnt="1" custScaleX="182982" custLinFactNeighborX="-20286" custLinFactNeighborY="3034"/>
      <dgm:spPr>
        <a:prstGeom prst="cloud">
          <a:avLst/>
        </a:prstGeom>
      </dgm:spPr>
      <dgm:t>
        <a:bodyPr/>
        <a:lstStyle/>
        <a:p>
          <a:endParaRPr lang="en-US"/>
        </a:p>
      </dgm:t>
    </dgm:pt>
    <dgm:pt modelId="{2CA8197A-DB4A-49F2-B11B-1C6A3456B6C0}" type="pres">
      <dgm:prSet presAssocID="{1772CFCA-3B9B-414B-B7DB-F8A9728572C5}" presName="Name9" presStyleLbl="parChTrans1D2" presStyleIdx="0" presStyleCnt="5"/>
      <dgm:spPr/>
      <dgm:t>
        <a:bodyPr/>
        <a:lstStyle/>
        <a:p>
          <a:endParaRPr lang="en-US"/>
        </a:p>
      </dgm:t>
    </dgm:pt>
    <dgm:pt modelId="{C3C062B8-C507-4494-8AC2-311ED341498E}" type="pres">
      <dgm:prSet presAssocID="{1772CFCA-3B9B-414B-B7DB-F8A9728572C5}" presName="connTx" presStyleLbl="parChTrans1D2" presStyleIdx="0" presStyleCnt="5"/>
      <dgm:spPr/>
      <dgm:t>
        <a:bodyPr/>
        <a:lstStyle/>
        <a:p>
          <a:endParaRPr lang="en-US"/>
        </a:p>
      </dgm:t>
    </dgm:pt>
    <dgm:pt modelId="{5BA9B6D6-1968-45C5-8721-A0D2A67D6B07}" type="pres">
      <dgm:prSet presAssocID="{EAC82DD1-B068-4078-838E-D703AA0C1B8B}" presName="node" presStyleLbl="node1" presStyleIdx="0" presStyleCnt="5" custScaleX="179804" custScaleY="70958" custRadScaleRad="130084" custRadScaleInc="-97235">
        <dgm:presLayoutVars>
          <dgm:bulletEnabled val="1"/>
        </dgm:presLayoutVars>
      </dgm:prSet>
      <dgm:spPr>
        <a:prstGeom prst="cloud">
          <a:avLst/>
        </a:prstGeom>
      </dgm:spPr>
      <dgm:t>
        <a:bodyPr/>
        <a:lstStyle/>
        <a:p>
          <a:endParaRPr lang="en-US"/>
        </a:p>
      </dgm:t>
    </dgm:pt>
    <dgm:pt modelId="{22FC51C3-ADBA-4FD5-BCCE-31008310CE59}" type="pres">
      <dgm:prSet presAssocID="{F9998FD1-4A77-401F-9288-6DEB3BA9C03F}" presName="Name9" presStyleLbl="parChTrans1D2" presStyleIdx="1" presStyleCnt="5"/>
      <dgm:spPr/>
      <dgm:t>
        <a:bodyPr/>
        <a:lstStyle/>
        <a:p>
          <a:endParaRPr lang="en-US"/>
        </a:p>
      </dgm:t>
    </dgm:pt>
    <dgm:pt modelId="{17BAA61D-550E-4A09-8CE4-4B0328C91E13}" type="pres">
      <dgm:prSet presAssocID="{F9998FD1-4A77-401F-9288-6DEB3BA9C03F}" presName="connTx" presStyleLbl="parChTrans1D2" presStyleIdx="1" presStyleCnt="5"/>
      <dgm:spPr/>
      <dgm:t>
        <a:bodyPr/>
        <a:lstStyle/>
        <a:p>
          <a:endParaRPr lang="en-US"/>
        </a:p>
      </dgm:t>
    </dgm:pt>
    <dgm:pt modelId="{7558158A-E808-4DCE-B7D2-733EAA333BFA}" type="pres">
      <dgm:prSet presAssocID="{4AAFAD2B-5C36-4B1A-A6F1-C37B64B4A29E}" presName="node" presStyleLbl="node1" presStyleIdx="1" presStyleCnt="5" custScaleX="153643" custScaleY="85479" custRadScaleRad="107369" custRadScaleInc="-108142">
        <dgm:presLayoutVars>
          <dgm:bulletEnabled val="1"/>
        </dgm:presLayoutVars>
      </dgm:prSet>
      <dgm:spPr>
        <a:prstGeom prst="cloud">
          <a:avLst/>
        </a:prstGeom>
      </dgm:spPr>
      <dgm:t>
        <a:bodyPr/>
        <a:lstStyle/>
        <a:p>
          <a:endParaRPr lang="en-US"/>
        </a:p>
      </dgm:t>
    </dgm:pt>
    <dgm:pt modelId="{4ECBD09B-D692-46F3-A064-CC5302CD2C1D}" type="pres">
      <dgm:prSet presAssocID="{A37AC9A0-A860-4C93-8315-9CA1419B1C27}" presName="Name9" presStyleLbl="parChTrans1D2" presStyleIdx="2" presStyleCnt="5"/>
      <dgm:spPr/>
      <dgm:t>
        <a:bodyPr/>
        <a:lstStyle/>
        <a:p>
          <a:endParaRPr lang="en-US"/>
        </a:p>
      </dgm:t>
    </dgm:pt>
    <dgm:pt modelId="{F9D1E5D2-D10E-42DA-AE29-C09EA59CE612}" type="pres">
      <dgm:prSet presAssocID="{A37AC9A0-A860-4C93-8315-9CA1419B1C27}" presName="connTx" presStyleLbl="parChTrans1D2" presStyleIdx="2" presStyleCnt="5"/>
      <dgm:spPr/>
      <dgm:t>
        <a:bodyPr/>
        <a:lstStyle/>
        <a:p>
          <a:endParaRPr lang="en-US"/>
        </a:p>
      </dgm:t>
    </dgm:pt>
    <dgm:pt modelId="{24760E39-60ED-4920-ADEA-7AE543810C99}" type="pres">
      <dgm:prSet presAssocID="{E46B71C4-104C-4D74-94D6-A12D7AC0B7B2}" presName="node" presStyleLbl="node1" presStyleIdx="2" presStyleCnt="5" custScaleX="176079" custScaleY="79571" custRadScaleRad="112956" custRadScaleInc="-179217">
        <dgm:presLayoutVars>
          <dgm:bulletEnabled val="1"/>
        </dgm:presLayoutVars>
      </dgm:prSet>
      <dgm:spPr>
        <a:prstGeom prst="cloud">
          <a:avLst/>
        </a:prstGeom>
      </dgm:spPr>
      <dgm:t>
        <a:bodyPr/>
        <a:lstStyle/>
        <a:p>
          <a:endParaRPr lang="en-US"/>
        </a:p>
      </dgm:t>
    </dgm:pt>
    <dgm:pt modelId="{61AED575-4CD3-488D-ACF9-82684B6B06D1}" type="pres">
      <dgm:prSet presAssocID="{2F181CBE-7037-4938-9D44-3098818CB833}" presName="Name9" presStyleLbl="parChTrans1D2" presStyleIdx="3" presStyleCnt="5"/>
      <dgm:spPr/>
      <dgm:t>
        <a:bodyPr/>
        <a:lstStyle/>
        <a:p>
          <a:endParaRPr lang="en-US"/>
        </a:p>
      </dgm:t>
    </dgm:pt>
    <dgm:pt modelId="{EF2DD539-7F5E-4EA1-8734-49BBEC858DFF}" type="pres">
      <dgm:prSet presAssocID="{2F181CBE-7037-4938-9D44-3098818CB833}" presName="connTx" presStyleLbl="parChTrans1D2" presStyleIdx="3" presStyleCnt="5"/>
      <dgm:spPr/>
      <dgm:t>
        <a:bodyPr/>
        <a:lstStyle/>
        <a:p>
          <a:endParaRPr lang="en-US"/>
        </a:p>
      </dgm:t>
    </dgm:pt>
    <dgm:pt modelId="{A65FE5B9-37FA-4C9C-9D91-7F688A159551}" type="pres">
      <dgm:prSet presAssocID="{7F618E8F-2ECB-4461-B82F-E4325ACCFDAB}" presName="node" presStyleLbl="node1" presStyleIdx="3" presStyleCnt="5" custScaleX="159525" custScaleY="88888" custRadScaleRad="125436" custRadScaleInc="-274114">
        <dgm:presLayoutVars>
          <dgm:bulletEnabled val="1"/>
        </dgm:presLayoutVars>
      </dgm:prSet>
      <dgm:spPr>
        <a:prstGeom prst="cloud">
          <a:avLst/>
        </a:prstGeom>
      </dgm:spPr>
      <dgm:t>
        <a:bodyPr/>
        <a:lstStyle/>
        <a:p>
          <a:endParaRPr lang="en-US"/>
        </a:p>
      </dgm:t>
    </dgm:pt>
    <dgm:pt modelId="{B9A50A4C-7734-4DE0-BECC-DF828705152C}" type="pres">
      <dgm:prSet presAssocID="{D042BEBB-3BE5-4324-B2F3-DF554A725A98}" presName="Name9" presStyleLbl="parChTrans1D2" presStyleIdx="4" presStyleCnt="5"/>
      <dgm:spPr/>
      <dgm:t>
        <a:bodyPr/>
        <a:lstStyle/>
        <a:p>
          <a:endParaRPr lang="en-US"/>
        </a:p>
      </dgm:t>
    </dgm:pt>
    <dgm:pt modelId="{6FBB296E-4590-4842-AA18-ED3B2D9A95D6}" type="pres">
      <dgm:prSet presAssocID="{D042BEBB-3BE5-4324-B2F3-DF554A725A98}" presName="connTx" presStyleLbl="parChTrans1D2" presStyleIdx="4" presStyleCnt="5"/>
      <dgm:spPr/>
      <dgm:t>
        <a:bodyPr/>
        <a:lstStyle/>
        <a:p>
          <a:endParaRPr lang="en-US"/>
        </a:p>
      </dgm:t>
    </dgm:pt>
    <dgm:pt modelId="{D97CCF5A-1AC9-4148-8A16-F8CDC7187548}" type="pres">
      <dgm:prSet presAssocID="{1D44E871-2873-417F-BAF1-73FF80F9DC49}" presName="node" presStyleLbl="node1" presStyleIdx="4" presStyleCnt="5" custScaleX="186837" custScaleY="68962" custRadScaleRad="94285" custRadScaleInc="-279292">
        <dgm:presLayoutVars>
          <dgm:bulletEnabled val="1"/>
        </dgm:presLayoutVars>
      </dgm:prSet>
      <dgm:spPr>
        <a:prstGeom prst="cloud">
          <a:avLst/>
        </a:prstGeom>
      </dgm:spPr>
      <dgm:t>
        <a:bodyPr/>
        <a:lstStyle/>
        <a:p>
          <a:endParaRPr lang="en-US"/>
        </a:p>
      </dgm:t>
    </dgm:pt>
  </dgm:ptLst>
  <dgm:cxnLst>
    <dgm:cxn modelId="{D67AE4DA-EA84-4C38-AB59-F5A3BBB209A6}" type="presOf" srcId="{A37AC9A0-A860-4C93-8315-9CA1419B1C27}" destId="{4ECBD09B-D692-46F3-A064-CC5302CD2C1D}" srcOrd="0" destOrd="0" presId="urn:microsoft.com/office/officeart/2005/8/layout/radial1"/>
    <dgm:cxn modelId="{069C42A7-C710-4F0C-8E36-9ACD83EB9434}" type="presOf" srcId="{2F181CBE-7037-4938-9D44-3098818CB833}" destId="{EF2DD539-7F5E-4EA1-8734-49BBEC858DFF}" srcOrd="1" destOrd="0" presId="urn:microsoft.com/office/officeart/2005/8/layout/radial1"/>
    <dgm:cxn modelId="{AF2F35FC-C2A7-4490-B587-A638DAB47806}" type="presOf" srcId="{A6893889-5926-4D9A-98BE-A7C5EFDB7CFC}" destId="{0531FAC2-57C2-461A-84FF-4C32C8BE127F}" srcOrd="0" destOrd="0" presId="urn:microsoft.com/office/officeart/2005/8/layout/radial1"/>
    <dgm:cxn modelId="{F3E4E1AC-C7A4-4110-B2B2-96D7D4EE285D}" srcId="{A6893889-5926-4D9A-98BE-A7C5EFDB7CFC}" destId="{E46B71C4-104C-4D74-94D6-A12D7AC0B7B2}" srcOrd="2" destOrd="0" parTransId="{A37AC9A0-A860-4C93-8315-9CA1419B1C27}" sibTransId="{BBF03AC4-BAF8-4B46-A3F4-D518CFE8307B}"/>
    <dgm:cxn modelId="{737ED647-A77D-4536-8A2C-1BAB87178033}" type="presOf" srcId="{D042BEBB-3BE5-4324-B2F3-DF554A725A98}" destId="{B9A50A4C-7734-4DE0-BECC-DF828705152C}" srcOrd="0" destOrd="0" presId="urn:microsoft.com/office/officeart/2005/8/layout/radial1"/>
    <dgm:cxn modelId="{8F7C15C5-E7DE-4C49-B0AE-0B59F6529D8C}" srcId="{A6893889-5926-4D9A-98BE-A7C5EFDB7CFC}" destId="{4AAFAD2B-5C36-4B1A-A6F1-C37B64B4A29E}" srcOrd="1" destOrd="0" parTransId="{F9998FD1-4A77-401F-9288-6DEB3BA9C03F}" sibTransId="{33890383-26C6-4C77-8F91-B386C2322838}"/>
    <dgm:cxn modelId="{746ECA3A-59FF-4612-A000-406CD4FBB144}" type="presOf" srcId="{E46B71C4-104C-4D74-94D6-A12D7AC0B7B2}" destId="{24760E39-60ED-4920-ADEA-7AE543810C99}" srcOrd="0" destOrd="0" presId="urn:microsoft.com/office/officeart/2005/8/layout/radial1"/>
    <dgm:cxn modelId="{5F5509EB-40E6-45F5-8679-99E24C3AFD2A}" type="presOf" srcId="{7F618E8F-2ECB-4461-B82F-E4325ACCFDAB}" destId="{A65FE5B9-37FA-4C9C-9D91-7F688A159551}" srcOrd="0" destOrd="0" presId="urn:microsoft.com/office/officeart/2005/8/layout/radial1"/>
    <dgm:cxn modelId="{88788EA2-6D01-4B76-85A1-CABC5BF78C22}" type="presOf" srcId="{F9998FD1-4A77-401F-9288-6DEB3BA9C03F}" destId="{22FC51C3-ADBA-4FD5-BCCE-31008310CE59}" srcOrd="0" destOrd="0" presId="urn:microsoft.com/office/officeart/2005/8/layout/radial1"/>
    <dgm:cxn modelId="{0DA78999-0FB9-4E0D-8BC2-AF7A5F6C94E0}" srcId="{A6893889-5926-4D9A-98BE-A7C5EFDB7CFC}" destId="{1D44E871-2873-417F-BAF1-73FF80F9DC49}" srcOrd="4" destOrd="0" parTransId="{D042BEBB-3BE5-4324-B2F3-DF554A725A98}" sibTransId="{511E95B3-7506-4472-9B6E-CB9C531DB418}"/>
    <dgm:cxn modelId="{9FB3B000-BD79-4C6A-A466-26E1A399F133}" srcId="{C44F2B33-9B39-4DB0-8604-091A03CD1A47}" destId="{A6893889-5926-4D9A-98BE-A7C5EFDB7CFC}" srcOrd="0" destOrd="0" parTransId="{418841DF-A84A-4847-AA58-3640D656002D}" sibTransId="{8C4879C8-F075-4E22-BD7F-BCC35CDC7155}"/>
    <dgm:cxn modelId="{D811A073-A0BB-4E69-B50B-411290F35DCC}" type="presOf" srcId="{1D44E871-2873-417F-BAF1-73FF80F9DC49}" destId="{D97CCF5A-1AC9-4148-8A16-F8CDC7187548}" srcOrd="0" destOrd="0" presId="urn:microsoft.com/office/officeart/2005/8/layout/radial1"/>
    <dgm:cxn modelId="{13EB503D-E336-4FC0-A399-97557707F3FA}" type="presOf" srcId="{D042BEBB-3BE5-4324-B2F3-DF554A725A98}" destId="{6FBB296E-4590-4842-AA18-ED3B2D9A95D6}" srcOrd="1" destOrd="0" presId="urn:microsoft.com/office/officeart/2005/8/layout/radial1"/>
    <dgm:cxn modelId="{4BAB5918-A6A6-4966-ADA1-E5E3D22BA889}" type="presOf" srcId="{2F181CBE-7037-4938-9D44-3098818CB833}" destId="{61AED575-4CD3-488D-ACF9-82684B6B06D1}" srcOrd="0" destOrd="0" presId="urn:microsoft.com/office/officeart/2005/8/layout/radial1"/>
    <dgm:cxn modelId="{EBAB3E9A-FA56-45F9-AC27-0115DD243118}" type="presOf" srcId="{4AAFAD2B-5C36-4B1A-A6F1-C37B64B4A29E}" destId="{7558158A-E808-4DCE-B7D2-733EAA333BFA}" srcOrd="0" destOrd="0" presId="urn:microsoft.com/office/officeart/2005/8/layout/radial1"/>
    <dgm:cxn modelId="{5DE63F7C-6782-402C-AB49-A209BE684D66}" type="presOf" srcId="{A37AC9A0-A860-4C93-8315-9CA1419B1C27}" destId="{F9D1E5D2-D10E-42DA-AE29-C09EA59CE612}" srcOrd="1" destOrd="0" presId="urn:microsoft.com/office/officeart/2005/8/layout/radial1"/>
    <dgm:cxn modelId="{D26436E8-AC7D-4101-8A8C-7C669369C77C}" type="presOf" srcId="{1772CFCA-3B9B-414B-B7DB-F8A9728572C5}" destId="{2CA8197A-DB4A-49F2-B11B-1C6A3456B6C0}" srcOrd="0" destOrd="0" presId="urn:microsoft.com/office/officeart/2005/8/layout/radial1"/>
    <dgm:cxn modelId="{C1966086-2C6A-4B0C-998F-6EDC0B549E16}" type="presOf" srcId="{F9998FD1-4A77-401F-9288-6DEB3BA9C03F}" destId="{17BAA61D-550E-4A09-8CE4-4B0328C91E13}" srcOrd="1" destOrd="0" presId="urn:microsoft.com/office/officeart/2005/8/layout/radial1"/>
    <dgm:cxn modelId="{C762A484-4A94-4192-B9AE-D17C5171AA12}" srcId="{A6893889-5926-4D9A-98BE-A7C5EFDB7CFC}" destId="{EAC82DD1-B068-4078-838E-D703AA0C1B8B}" srcOrd="0" destOrd="0" parTransId="{1772CFCA-3B9B-414B-B7DB-F8A9728572C5}" sibTransId="{DE5C9445-DEC5-41B1-9F15-45EB9ADC9F00}"/>
    <dgm:cxn modelId="{E5241E8C-24EE-420D-A74B-9CCB27CA92D3}" type="presOf" srcId="{EAC82DD1-B068-4078-838E-D703AA0C1B8B}" destId="{5BA9B6D6-1968-45C5-8721-A0D2A67D6B07}" srcOrd="0" destOrd="0" presId="urn:microsoft.com/office/officeart/2005/8/layout/radial1"/>
    <dgm:cxn modelId="{D4BF5823-49D6-410E-B1A3-AF192CB28C29}" type="presOf" srcId="{1772CFCA-3B9B-414B-B7DB-F8A9728572C5}" destId="{C3C062B8-C507-4494-8AC2-311ED341498E}" srcOrd="1" destOrd="0" presId="urn:microsoft.com/office/officeart/2005/8/layout/radial1"/>
    <dgm:cxn modelId="{09DF444F-F771-4103-90F7-2DBD1E55CF60}" type="presOf" srcId="{C44F2B33-9B39-4DB0-8604-091A03CD1A47}" destId="{744BA336-08CF-481B-BF1A-6A53B5C4FC99}" srcOrd="0" destOrd="0" presId="urn:microsoft.com/office/officeart/2005/8/layout/radial1"/>
    <dgm:cxn modelId="{FF829CDB-ECA7-4F7A-892F-3E952118EF1D}" srcId="{A6893889-5926-4D9A-98BE-A7C5EFDB7CFC}" destId="{7F618E8F-2ECB-4461-B82F-E4325ACCFDAB}" srcOrd="3" destOrd="0" parTransId="{2F181CBE-7037-4938-9D44-3098818CB833}" sibTransId="{E4BA5E7E-44A2-4346-9BCC-6A04D36650EA}"/>
    <dgm:cxn modelId="{69044842-2C35-455D-BBF9-EB2740DFE489}" type="presParOf" srcId="{744BA336-08CF-481B-BF1A-6A53B5C4FC99}" destId="{0531FAC2-57C2-461A-84FF-4C32C8BE127F}" srcOrd="0" destOrd="0" presId="urn:microsoft.com/office/officeart/2005/8/layout/radial1"/>
    <dgm:cxn modelId="{9F2FBA8B-4095-4720-B2B6-82E2B890C8EA}" type="presParOf" srcId="{744BA336-08CF-481B-BF1A-6A53B5C4FC99}" destId="{2CA8197A-DB4A-49F2-B11B-1C6A3456B6C0}" srcOrd="1" destOrd="0" presId="urn:microsoft.com/office/officeart/2005/8/layout/radial1"/>
    <dgm:cxn modelId="{01986A92-06B7-461F-A6A9-A55D9B4922CB}" type="presParOf" srcId="{2CA8197A-DB4A-49F2-B11B-1C6A3456B6C0}" destId="{C3C062B8-C507-4494-8AC2-311ED341498E}" srcOrd="0" destOrd="0" presId="urn:microsoft.com/office/officeart/2005/8/layout/radial1"/>
    <dgm:cxn modelId="{88B6C755-2009-4C06-BD20-860812341983}" type="presParOf" srcId="{744BA336-08CF-481B-BF1A-6A53B5C4FC99}" destId="{5BA9B6D6-1968-45C5-8721-A0D2A67D6B07}" srcOrd="2" destOrd="0" presId="urn:microsoft.com/office/officeart/2005/8/layout/radial1"/>
    <dgm:cxn modelId="{AD98A91F-8572-40D9-881A-98781B114C11}" type="presParOf" srcId="{744BA336-08CF-481B-BF1A-6A53B5C4FC99}" destId="{22FC51C3-ADBA-4FD5-BCCE-31008310CE59}" srcOrd="3" destOrd="0" presId="urn:microsoft.com/office/officeart/2005/8/layout/radial1"/>
    <dgm:cxn modelId="{19B7A7C2-376D-4A0F-A6DB-34465DF4A8F1}" type="presParOf" srcId="{22FC51C3-ADBA-4FD5-BCCE-31008310CE59}" destId="{17BAA61D-550E-4A09-8CE4-4B0328C91E13}" srcOrd="0" destOrd="0" presId="urn:microsoft.com/office/officeart/2005/8/layout/radial1"/>
    <dgm:cxn modelId="{E3BD4EFF-B053-4940-9259-018386C85EBE}" type="presParOf" srcId="{744BA336-08CF-481B-BF1A-6A53B5C4FC99}" destId="{7558158A-E808-4DCE-B7D2-733EAA333BFA}" srcOrd="4" destOrd="0" presId="urn:microsoft.com/office/officeart/2005/8/layout/radial1"/>
    <dgm:cxn modelId="{BA8ADC79-1035-4BDD-B372-8901CD80CE00}" type="presParOf" srcId="{744BA336-08CF-481B-BF1A-6A53B5C4FC99}" destId="{4ECBD09B-D692-46F3-A064-CC5302CD2C1D}" srcOrd="5" destOrd="0" presId="urn:microsoft.com/office/officeart/2005/8/layout/radial1"/>
    <dgm:cxn modelId="{20530245-0F83-4543-8051-F74B953A1161}" type="presParOf" srcId="{4ECBD09B-D692-46F3-A064-CC5302CD2C1D}" destId="{F9D1E5D2-D10E-42DA-AE29-C09EA59CE612}" srcOrd="0" destOrd="0" presId="urn:microsoft.com/office/officeart/2005/8/layout/radial1"/>
    <dgm:cxn modelId="{5A2ADC84-3D44-46A1-B96C-FD111CB48123}" type="presParOf" srcId="{744BA336-08CF-481B-BF1A-6A53B5C4FC99}" destId="{24760E39-60ED-4920-ADEA-7AE543810C99}" srcOrd="6" destOrd="0" presId="urn:microsoft.com/office/officeart/2005/8/layout/radial1"/>
    <dgm:cxn modelId="{BA805409-950D-41A0-8FFF-7A747440E8D4}" type="presParOf" srcId="{744BA336-08CF-481B-BF1A-6A53B5C4FC99}" destId="{61AED575-4CD3-488D-ACF9-82684B6B06D1}" srcOrd="7" destOrd="0" presId="urn:microsoft.com/office/officeart/2005/8/layout/radial1"/>
    <dgm:cxn modelId="{27611A88-1279-45D2-B4AC-94C53605CDA2}" type="presParOf" srcId="{61AED575-4CD3-488D-ACF9-82684B6B06D1}" destId="{EF2DD539-7F5E-4EA1-8734-49BBEC858DFF}" srcOrd="0" destOrd="0" presId="urn:microsoft.com/office/officeart/2005/8/layout/radial1"/>
    <dgm:cxn modelId="{43C64118-0747-435E-827D-9EE56D702446}" type="presParOf" srcId="{744BA336-08CF-481B-BF1A-6A53B5C4FC99}" destId="{A65FE5B9-37FA-4C9C-9D91-7F688A159551}" srcOrd="8" destOrd="0" presId="urn:microsoft.com/office/officeart/2005/8/layout/radial1"/>
    <dgm:cxn modelId="{46044826-2D12-4F7D-90FF-3547350FEB0E}" type="presParOf" srcId="{744BA336-08CF-481B-BF1A-6A53B5C4FC99}" destId="{B9A50A4C-7734-4DE0-BECC-DF828705152C}" srcOrd="9" destOrd="0" presId="urn:microsoft.com/office/officeart/2005/8/layout/radial1"/>
    <dgm:cxn modelId="{D36E4341-081D-4853-A001-08606BAF9978}" type="presParOf" srcId="{B9A50A4C-7734-4DE0-BECC-DF828705152C}" destId="{6FBB296E-4590-4842-AA18-ED3B2D9A95D6}" srcOrd="0" destOrd="0" presId="urn:microsoft.com/office/officeart/2005/8/layout/radial1"/>
    <dgm:cxn modelId="{D385C627-806A-4C61-9BCE-3ED15114071F}" type="presParOf" srcId="{744BA336-08CF-481B-BF1A-6A53B5C4FC99}" destId="{D97CCF5A-1AC9-4148-8A16-F8CDC7187548}" srcOrd="10" destOrd="0" presId="urn:microsoft.com/office/officeart/2005/8/layout/radia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531FAC2-57C2-461A-84FF-4C32C8BE127F}">
      <dsp:nvSpPr>
        <dsp:cNvPr id="0" name=""/>
        <dsp:cNvSpPr/>
      </dsp:nvSpPr>
      <dsp:spPr>
        <a:xfrm>
          <a:off x="2133624" y="2645268"/>
          <a:ext cx="3587527" cy="1960590"/>
        </a:xfrm>
        <a:prstGeom prst="cloud">
          <a:avLst/>
        </a:pr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w="25400" cap="flat" cmpd="sng" algn="ctr">
          <a:solidFill>
            <a:schemeClr val="dk1">
              <a:shade val="80000"/>
              <a:hueOff val="0"/>
              <a:satOff val="0"/>
              <a:lumOff val="0"/>
              <a:alphaOff val="0"/>
            </a:schemeClr>
          </a:solidFill>
          <a:prstDash val="solid"/>
        </a:ln>
        <a:effectLst>
          <a:glow rad="101600">
            <a:schemeClr val="accent4">
              <a:satMod val="175000"/>
              <a:alpha val="40000"/>
            </a:schemeClr>
          </a:glow>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en-US" sz="3600" kern="1200" dirty="0" smtClean="0"/>
            <a:t>ICTC</a:t>
          </a:r>
          <a:endParaRPr lang="en-US" sz="3600" kern="1200" dirty="0"/>
        </a:p>
      </dsp:txBody>
      <dsp:txXfrm>
        <a:off x="2133624" y="2645268"/>
        <a:ext cx="3587527" cy="1960590"/>
      </dsp:txXfrm>
    </dsp:sp>
    <dsp:sp modelId="{2CA8197A-DB4A-49F2-B11B-1C6A3456B6C0}">
      <dsp:nvSpPr>
        <dsp:cNvPr id="0" name=""/>
        <dsp:cNvSpPr/>
      </dsp:nvSpPr>
      <dsp:spPr>
        <a:xfrm rot="15190671">
          <a:off x="2814875" y="2031192"/>
          <a:ext cx="1272056" cy="36756"/>
        </a:xfrm>
        <a:custGeom>
          <a:avLst/>
          <a:gdLst/>
          <a:ahLst/>
          <a:cxnLst/>
          <a:rect l="0" t="0" r="0" b="0"/>
          <a:pathLst>
            <a:path>
              <a:moveTo>
                <a:pt x="0" y="18378"/>
              </a:moveTo>
              <a:lnTo>
                <a:pt x="1272056" y="18378"/>
              </a:lnTo>
            </a:path>
          </a:pathLst>
        </a:custGeom>
        <a:noFill/>
        <a:ln w="50800" cap="flat" cmpd="sng" algn="ctr">
          <a:solidFill>
            <a:scrgbClr r="0" g="0" b="0"/>
          </a:solidFill>
          <a:prstDash val="solid"/>
          <a:tailEnd type="triangle"/>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5190671">
        <a:off x="3419101" y="2017769"/>
        <a:ext cx="63602" cy="63602"/>
      </dsp:txXfrm>
    </dsp:sp>
    <dsp:sp modelId="{5BA9B6D6-1968-45C5-8721-A0D2A67D6B07}">
      <dsp:nvSpPr>
        <dsp:cNvPr id="0" name=""/>
        <dsp:cNvSpPr/>
      </dsp:nvSpPr>
      <dsp:spPr>
        <a:xfrm>
          <a:off x="1295399" y="54463"/>
          <a:ext cx="3525220" cy="1391195"/>
        </a:xfrm>
        <a:prstGeom prst="cloud">
          <a:avLst/>
        </a:prstGeom>
        <a:gradFill rotWithShape="1">
          <a:gsLst>
            <a:gs pos="0">
              <a:schemeClr val="accent6">
                <a:tint val="35000"/>
                <a:satMod val="253000"/>
              </a:schemeClr>
            </a:gs>
            <a:gs pos="50000">
              <a:schemeClr val="accent6">
                <a:tint val="42000"/>
                <a:satMod val="255000"/>
              </a:schemeClr>
            </a:gs>
            <a:gs pos="97000">
              <a:schemeClr val="accent6">
                <a:tint val="53000"/>
                <a:satMod val="260000"/>
              </a:schemeClr>
            </a:gs>
            <a:gs pos="100000">
              <a:schemeClr val="accent6">
                <a:tint val="56000"/>
                <a:satMod val="275000"/>
              </a:schemeClr>
            </a:gs>
          </a:gsLst>
          <a:path path="circle">
            <a:fillToRect l="50000" t="50000" r="50000" b="50000"/>
          </a:path>
        </a:gradFill>
        <a:ln w="9525" cap="flat" cmpd="sng" algn="ctr">
          <a:solidFill>
            <a:schemeClr val="accent6"/>
          </a:solidFill>
          <a:prstDash val="solid"/>
        </a:ln>
        <a:effectLst>
          <a:outerShdw blurRad="63500" dist="25400" dir="5400000" rotWithShape="0">
            <a:srgbClr val="000000">
              <a:alpha val="43137"/>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Care, Support and Treatment</a:t>
          </a:r>
          <a:endParaRPr lang="en-US" sz="2800" kern="1200" dirty="0"/>
        </a:p>
      </dsp:txBody>
      <dsp:txXfrm>
        <a:off x="1295399" y="54463"/>
        <a:ext cx="3525220" cy="1391195"/>
      </dsp:txXfrm>
    </dsp:sp>
    <dsp:sp modelId="{22FC51C3-ADBA-4FD5-BCCE-31008310CE59}">
      <dsp:nvSpPr>
        <dsp:cNvPr id="0" name=""/>
        <dsp:cNvSpPr/>
      </dsp:nvSpPr>
      <dsp:spPr>
        <a:xfrm rot="18954814">
          <a:off x="4632318" y="2317465"/>
          <a:ext cx="1253176" cy="36756"/>
        </a:xfrm>
        <a:custGeom>
          <a:avLst/>
          <a:gdLst/>
          <a:ahLst/>
          <a:cxnLst/>
          <a:rect l="0" t="0" r="0" b="0"/>
          <a:pathLst>
            <a:path>
              <a:moveTo>
                <a:pt x="0" y="18378"/>
              </a:moveTo>
              <a:lnTo>
                <a:pt x="1253176" y="18378"/>
              </a:lnTo>
            </a:path>
          </a:pathLst>
        </a:custGeom>
        <a:noFill/>
        <a:ln w="50800" cap="flat" cmpd="sng" algn="ctr">
          <a:solidFill>
            <a:scrgbClr r="0" g="0" b="0"/>
          </a:solidFill>
          <a:prstDash val="solid"/>
          <a:tailEnd type="triangle"/>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8954814">
        <a:off x="5227577" y="2304514"/>
        <a:ext cx="62658" cy="62658"/>
      </dsp:txXfrm>
    </dsp:sp>
    <dsp:sp modelId="{7558158A-E808-4DCE-B7D2-733EAA333BFA}">
      <dsp:nvSpPr>
        <dsp:cNvPr id="0" name=""/>
        <dsp:cNvSpPr/>
      </dsp:nvSpPr>
      <dsp:spPr>
        <a:xfrm>
          <a:off x="4952989" y="335336"/>
          <a:ext cx="3012310" cy="1675893"/>
        </a:xfrm>
        <a:prstGeom prst="cloud">
          <a:avLst/>
        </a:prstGeom>
        <a:gradFill rotWithShape="1">
          <a:gsLst>
            <a:gs pos="0">
              <a:schemeClr val="accent6">
                <a:tint val="35000"/>
                <a:satMod val="253000"/>
              </a:schemeClr>
            </a:gs>
            <a:gs pos="50000">
              <a:schemeClr val="accent6">
                <a:tint val="42000"/>
                <a:satMod val="255000"/>
              </a:schemeClr>
            </a:gs>
            <a:gs pos="97000">
              <a:schemeClr val="accent6">
                <a:tint val="53000"/>
                <a:satMod val="260000"/>
              </a:schemeClr>
            </a:gs>
            <a:gs pos="100000">
              <a:schemeClr val="accent6">
                <a:tint val="56000"/>
                <a:satMod val="275000"/>
              </a:schemeClr>
            </a:gs>
          </a:gsLst>
          <a:path path="circle">
            <a:fillToRect l="50000" t="50000" r="50000" b="50000"/>
          </a:path>
        </a:gradFill>
        <a:ln w="9525" cap="flat" cmpd="sng" algn="ctr">
          <a:solidFill>
            <a:schemeClr val="accent6"/>
          </a:solidFill>
          <a:prstDash val="solid"/>
        </a:ln>
        <a:effectLst>
          <a:outerShdw blurRad="63500" dist="25400" dir="5400000" rotWithShape="0">
            <a:srgbClr val="000000">
              <a:alpha val="43137"/>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Sexually Transmitted Infections</a:t>
          </a:r>
          <a:endParaRPr lang="en-US" sz="2800" kern="1200" dirty="0"/>
        </a:p>
      </dsp:txBody>
      <dsp:txXfrm>
        <a:off x="4952989" y="335336"/>
        <a:ext cx="3012310" cy="1675893"/>
      </dsp:txXfrm>
    </dsp:sp>
    <dsp:sp modelId="{4ECBD09B-D692-46F3-A064-CC5302CD2C1D}">
      <dsp:nvSpPr>
        <dsp:cNvPr id="0" name=""/>
        <dsp:cNvSpPr/>
      </dsp:nvSpPr>
      <dsp:spPr>
        <a:xfrm rot="21001072">
          <a:off x="5630518" y="3257769"/>
          <a:ext cx="564249" cy="36756"/>
        </a:xfrm>
        <a:custGeom>
          <a:avLst/>
          <a:gdLst/>
          <a:ahLst/>
          <a:cxnLst/>
          <a:rect l="0" t="0" r="0" b="0"/>
          <a:pathLst>
            <a:path>
              <a:moveTo>
                <a:pt x="0" y="18378"/>
              </a:moveTo>
              <a:lnTo>
                <a:pt x="564249" y="18378"/>
              </a:lnTo>
            </a:path>
          </a:pathLst>
        </a:custGeom>
        <a:noFill/>
        <a:ln w="50800" cap="flat" cmpd="sng" algn="ctr">
          <a:solidFill>
            <a:scrgbClr r="0" g="0" b="0"/>
          </a:solidFill>
          <a:prstDash val="solid"/>
          <a:tailEnd type="triangle"/>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21001072">
        <a:off x="5898536" y="3262041"/>
        <a:ext cx="28212" cy="28212"/>
      </dsp:txXfrm>
    </dsp:sp>
    <dsp:sp modelId="{24760E39-60ED-4920-ADEA-7AE543810C99}">
      <dsp:nvSpPr>
        <dsp:cNvPr id="0" name=""/>
        <dsp:cNvSpPr/>
      </dsp:nvSpPr>
      <dsp:spPr>
        <a:xfrm>
          <a:off x="6072812" y="2164124"/>
          <a:ext cx="3452188" cy="1560061"/>
        </a:xfrm>
        <a:prstGeom prst="cloud">
          <a:avLst/>
        </a:prstGeom>
        <a:gradFill rotWithShape="1">
          <a:gsLst>
            <a:gs pos="0">
              <a:schemeClr val="accent6">
                <a:tint val="35000"/>
                <a:satMod val="253000"/>
              </a:schemeClr>
            </a:gs>
            <a:gs pos="50000">
              <a:schemeClr val="accent6">
                <a:tint val="42000"/>
                <a:satMod val="255000"/>
              </a:schemeClr>
            </a:gs>
            <a:gs pos="97000">
              <a:schemeClr val="accent6">
                <a:tint val="53000"/>
                <a:satMod val="260000"/>
              </a:schemeClr>
            </a:gs>
            <a:gs pos="100000">
              <a:schemeClr val="accent6">
                <a:tint val="56000"/>
                <a:satMod val="275000"/>
              </a:schemeClr>
            </a:gs>
          </a:gsLst>
          <a:path path="circle">
            <a:fillToRect l="50000" t="50000" r="50000" b="50000"/>
          </a:path>
        </a:gradFill>
        <a:ln w="9525" cap="flat" cmpd="sng" algn="ctr">
          <a:solidFill>
            <a:schemeClr val="accent6"/>
          </a:solidFill>
          <a:prstDash val="solid"/>
        </a:ln>
        <a:effectLst>
          <a:outerShdw blurRad="63500" dist="25400" dir="5400000" rotWithShape="0">
            <a:srgbClr val="000000">
              <a:alpha val="43137"/>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RNTCP</a:t>
          </a:r>
          <a:endParaRPr lang="en-US" sz="2800" kern="1200" dirty="0"/>
        </a:p>
      </dsp:txBody>
      <dsp:txXfrm>
        <a:off x="6072812" y="2164124"/>
        <a:ext cx="3452188" cy="1560061"/>
      </dsp:txXfrm>
    </dsp:sp>
    <dsp:sp modelId="{61AED575-4CD3-488D-ACF9-82684B6B06D1}">
      <dsp:nvSpPr>
        <dsp:cNvPr id="0" name=""/>
        <dsp:cNvSpPr/>
      </dsp:nvSpPr>
      <dsp:spPr>
        <a:xfrm rot="1122912">
          <a:off x="5423492" y="4296559"/>
          <a:ext cx="1077570" cy="36756"/>
        </a:xfrm>
        <a:custGeom>
          <a:avLst/>
          <a:gdLst/>
          <a:ahLst/>
          <a:cxnLst/>
          <a:rect l="0" t="0" r="0" b="0"/>
          <a:pathLst>
            <a:path>
              <a:moveTo>
                <a:pt x="0" y="18378"/>
              </a:moveTo>
              <a:lnTo>
                <a:pt x="1077570" y="18378"/>
              </a:lnTo>
            </a:path>
          </a:pathLst>
        </a:custGeom>
        <a:noFill/>
        <a:ln w="50800" cap="flat" cmpd="sng" algn="ctr">
          <a:solidFill>
            <a:scrgbClr r="0" g="0" b="0"/>
          </a:solidFill>
          <a:prstDash val="solid"/>
          <a:headEnd type="none"/>
          <a:tailEnd type="triangle"/>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122912">
        <a:off x="5935338" y="4287998"/>
        <a:ext cx="53878" cy="53878"/>
      </dsp:txXfrm>
    </dsp:sp>
    <dsp:sp modelId="{A65FE5B9-37FA-4C9C-9D91-7F688A159551}">
      <dsp:nvSpPr>
        <dsp:cNvPr id="0" name=""/>
        <dsp:cNvSpPr/>
      </dsp:nvSpPr>
      <dsp:spPr>
        <a:xfrm>
          <a:off x="6244984" y="4069132"/>
          <a:ext cx="3127631" cy="1742729"/>
        </a:xfrm>
        <a:prstGeom prst="cloud">
          <a:avLst/>
        </a:prstGeom>
        <a:gradFill rotWithShape="1">
          <a:gsLst>
            <a:gs pos="0">
              <a:schemeClr val="accent6">
                <a:tint val="35000"/>
                <a:satMod val="253000"/>
              </a:schemeClr>
            </a:gs>
            <a:gs pos="50000">
              <a:schemeClr val="accent6">
                <a:tint val="42000"/>
                <a:satMod val="255000"/>
              </a:schemeClr>
            </a:gs>
            <a:gs pos="97000">
              <a:schemeClr val="accent6">
                <a:tint val="53000"/>
                <a:satMod val="260000"/>
              </a:schemeClr>
            </a:gs>
            <a:gs pos="100000">
              <a:schemeClr val="accent6">
                <a:tint val="56000"/>
                <a:satMod val="275000"/>
              </a:schemeClr>
            </a:gs>
          </a:gsLst>
          <a:path path="circle">
            <a:fillToRect l="50000" t="50000" r="50000" b="50000"/>
          </a:path>
        </a:gradFill>
        <a:ln w="9525" cap="flat" cmpd="sng" algn="ctr">
          <a:solidFill>
            <a:schemeClr val="accent6"/>
          </a:solidFill>
          <a:prstDash val="solid"/>
        </a:ln>
        <a:effectLst>
          <a:outerShdw blurRad="63500" dist="25400" dir="5400000" rotWithShape="0">
            <a:srgbClr val="000000">
              <a:alpha val="43137"/>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Maternal and Child Health</a:t>
          </a:r>
          <a:endParaRPr lang="en-US" sz="2800" kern="1200" dirty="0"/>
        </a:p>
      </dsp:txBody>
      <dsp:txXfrm>
        <a:off x="6244984" y="4069132"/>
        <a:ext cx="3127631" cy="1742729"/>
      </dsp:txXfrm>
    </dsp:sp>
    <dsp:sp modelId="{B9A50A4C-7734-4DE0-BECC-DF828705152C}">
      <dsp:nvSpPr>
        <dsp:cNvPr id="0" name=""/>
        <dsp:cNvSpPr/>
      </dsp:nvSpPr>
      <dsp:spPr>
        <a:xfrm rot="4322332">
          <a:off x="4023794" y="4870229"/>
          <a:ext cx="626069" cy="36756"/>
        </a:xfrm>
        <a:custGeom>
          <a:avLst/>
          <a:gdLst/>
          <a:ahLst/>
          <a:cxnLst/>
          <a:rect l="0" t="0" r="0" b="0"/>
          <a:pathLst>
            <a:path>
              <a:moveTo>
                <a:pt x="0" y="18378"/>
              </a:moveTo>
              <a:lnTo>
                <a:pt x="626069" y="18378"/>
              </a:lnTo>
            </a:path>
          </a:pathLst>
        </a:custGeom>
        <a:noFill/>
        <a:ln w="50800" cap="flat" cmpd="sng" algn="ctr">
          <a:solidFill>
            <a:scrgbClr r="0" g="0" b="0"/>
          </a:solidFill>
          <a:prstDash val="solid"/>
          <a:tailEnd type="triangle"/>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4322332">
        <a:off x="4321177" y="4872955"/>
        <a:ext cx="31303" cy="31303"/>
      </dsp:txXfrm>
    </dsp:sp>
    <dsp:sp modelId="{D97CCF5A-1AC9-4148-8A16-F8CDC7187548}">
      <dsp:nvSpPr>
        <dsp:cNvPr id="0" name=""/>
        <dsp:cNvSpPr/>
      </dsp:nvSpPr>
      <dsp:spPr>
        <a:xfrm>
          <a:off x="2819403" y="5181598"/>
          <a:ext cx="3663108" cy="1352062"/>
        </a:xfrm>
        <a:prstGeom prst="cloud">
          <a:avLst/>
        </a:prstGeom>
        <a:gradFill rotWithShape="1">
          <a:gsLst>
            <a:gs pos="0">
              <a:schemeClr val="accent6">
                <a:tint val="35000"/>
                <a:satMod val="253000"/>
              </a:schemeClr>
            </a:gs>
            <a:gs pos="50000">
              <a:schemeClr val="accent6">
                <a:tint val="42000"/>
                <a:satMod val="255000"/>
              </a:schemeClr>
            </a:gs>
            <a:gs pos="97000">
              <a:schemeClr val="accent6">
                <a:tint val="53000"/>
                <a:satMod val="260000"/>
              </a:schemeClr>
            </a:gs>
            <a:gs pos="100000">
              <a:schemeClr val="accent6">
                <a:tint val="56000"/>
                <a:satMod val="275000"/>
              </a:schemeClr>
            </a:gs>
          </a:gsLst>
          <a:path path="circle">
            <a:fillToRect l="50000" t="50000" r="50000" b="50000"/>
          </a:path>
        </a:gradFill>
        <a:ln w="9525" cap="flat" cmpd="sng" algn="ctr">
          <a:solidFill>
            <a:schemeClr val="accent6"/>
          </a:solidFill>
          <a:prstDash val="solid"/>
        </a:ln>
        <a:effectLst>
          <a:outerShdw blurRad="63500" dist="25400" dir="5400000" rotWithShape="0">
            <a:srgbClr val="000000">
              <a:alpha val="43137"/>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Positive Peoples  Network</a:t>
          </a:r>
          <a:endParaRPr lang="en-US" sz="2800" kern="1200" dirty="0"/>
        </a:p>
      </dsp:txBody>
      <dsp:txXfrm>
        <a:off x="2819403" y="5181598"/>
        <a:ext cx="3663108" cy="1352062"/>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4B321E95-4E91-415B-9786-36007818DB2B}" type="datetimeFigureOut">
              <a:rPr lang="en-US"/>
              <a:pPr>
                <a:defRPr/>
              </a:pPr>
              <a:t>9/7/2011</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0" y="4691063"/>
            <a:ext cx="5438775" cy="4443412"/>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1CBCB562-BA31-49A5-B7B4-EEFEF0FAA29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Introduce the session to the participants</a:t>
            </a:r>
          </a:p>
        </p:txBody>
      </p:sp>
      <p:sp>
        <p:nvSpPr>
          <p:cNvPr id="4" name="Slide Number Placeholder 3"/>
          <p:cNvSpPr>
            <a:spLocks noGrp="1"/>
          </p:cNvSpPr>
          <p:nvPr>
            <p:ph type="sldNum" sz="quarter" idx="5"/>
          </p:nvPr>
        </p:nvSpPr>
        <p:spPr/>
        <p:txBody>
          <a:bodyPr/>
          <a:lstStyle/>
          <a:p>
            <a:pPr>
              <a:defRPr/>
            </a:pPr>
            <a:fld id="{6C17BFB0-9412-482B-9AB2-A5CC7FBE041D}"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Explain the objectives of the session</a:t>
            </a:r>
            <a:endParaRPr lang="en-US" dirty="0"/>
          </a:p>
        </p:txBody>
      </p:sp>
      <p:sp>
        <p:nvSpPr>
          <p:cNvPr id="4" name="Slide Number Placeholder 3"/>
          <p:cNvSpPr>
            <a:spLocks noGrp="1"/>
          </p:cNvSpPr>
          <p:nvPr>
            <p:ph type="sldNum" sz="quarter" idx="5"/>
          </p:nvPr>
        </p:nvSpPr>
        <p:spPr/>
        <p:txBody>
          <a:bodyPr/>
          <a:lstStyle/>
          <a:p>
            <a:pPr>
              <a:defRPr/>
            </a:pPr>
            <a:fld id="{2101E474-A967-407A-886F-10B8497DFA77}"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IN" dirty="0" smtClean="0"/>
              <a:t>Each ICTC must establish the following programmatic linkages with other health services. Some of these services fall under the NACP umbrella. Some are within the general health system.</a:t>
            </a:r>
            <a:endParaRPr lang="en-US" dirty="0" smtClean="0"/>
          </a:p>
          <a:p>
            <a:pPr eaLnBrk="1" hangingPunct="1"/>
            <a:r>
              <a:rPr lang="en-IN" dirty="0" smtClean="0"/>
              <a:t>The performance of the ICTC in this area is visible in completed and accurate line-lists, and good entries into the columns for in-referrals and out-referrals.</a:t>
            </a:r>
          </a:p>
          <a:p>
            <a:pPr marL="0" marR="0" indent="0" algn="l" defTabSz="914400" rtl="0" eaLnBrk="1" fontAlgn="base" latinLnBrk="0" hangingPunct="1">
              <a:lnSpc>
                <a:spcPct val="100000"/>
              </a:lnSpc>
              <a:spcBef>
                <a:spcPct val="30000"/>
              </a:spcBef>
              <a:spcAft>
                <a:spcPct val="0"/>
              </a:spcAft>
              <a:buClrTx/>
              <a:buSzTx/>
              <a:buFontTx/>
              <a:buNone/>
              <a:tabLst/>
              <a:defRPr/>
            </a:pPr>
            <a:r>
              <a:rPr lang="en-IN" sz="1200" kern="1200" dirty="0" smtClean="0">
                <a:solidFill>
                  <a:schemeClr val="tx1"/>
                </a:solidFill>
                <a:latin typeface="+mn-lt"/>
                <a:ea typeface="+mn-ea"/>
                <a:cs typeface="+mn-cs"/>
              </a:rPr>
              <a:t>The counsellor must also be aware of the services available at each of these units and guide clients appropriately.</a:t>
            </a:r>
            <a:endParaRPr lang="en-US" sz="1200" kern="1200" dirty="0" smtClean="0">
              <a:solidFill>
                <a:schemeClr val="tx1"/>
              </a:solidFill>
              <a:latin typeface="+mn-lt"/>
              <a:ea typeface="+mn-ea"/>
              <a:cs typeface="+mn-cs"/>
            </a:endParaRPr>
          </a:p>
          <a:p>
            <a:pPr eaLnBrk="1" hangingPunct="1"/>
            <a:endParaRPr lang="en-US" dirty="0" smtClean="0"/>
          </a:p>
          <a:p>
            <a:pPr eaLnBrk="1" hangingPunct="1">
              <a:spcBef>
                <a:spcPct val="0"/>
              </a:spcBef>
            </a:pPr>
            <a:endParaRPr lang="en-US" dirty="0" smtClean="0"/>
          </a:p>
        </p:txBody>
      </p:sp>
      <p:sp>
        <p:nvSpPr>
          <p:cNvPr id="204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4B5CF92-DEED-4415-A543-E0858EA9A0DD}" type="slidenum">
              <a:rPr lang="en-US" smtClean="0"/>
              <a:pPr fontAlgn="base">
                <a:spcBef>
                  <a:spcPct val="0"/>
                </a:spcBef>
                <a:spcAft>
                  <a:spcPct val="0"/>
                </a:spcAft>
                <a:defRPr/>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defTabSz="1289050" eaLnBrk="1" hangingPunct="1">
              <a:spcBef>
                <a:spcPct val="0"/>
              </a:spcBef>
            </a:pPr>
            <a:r>
              <a:rPr lang="en-IN" b="1" smtClean="0"/>
              <a:t>Care and Support</a:t>
            </a:r>
          </a:p>
          <a:p>
            <a:pPr defTabSz="1289050" eaLnBrk="1" hangingPunct="1">
              <a:spcBef>
                <a:spcPct val="0"/>
              </a:spcBef>
            </a:pPr>
            <a:endParaRPr lang="en-IN" smtClean="0"/>
          </a:p>
          <a:p>
            <a:pPr defTabSz="1289050" eaLnBrk="1" hangingPunct="1">
              <a:spcBef>
                <a:spcPct val="0"/>
              </a:spcBef>
            </a:pPr>
            <a:r>
              <a:rPr lang="en-IN" smtClean="0"/>
              <a:t>Care and support services are available through ART centres, Link ART centres, Centres of Excellence and Community Care Centres. However, the primary linkage between the ICTC and the Care and Support services will be through the ART centre.</a:t>
            </a:r>
            <a:endParaRPr lang="en-US" smtClean="0"/>
          </a:p>
          <a:p>
            <a:pPr defTabSz="1289050" eaLnBrk="1" hangingPunct="1">
              <a:spcBef>
                <a:spcPct val="0"/>
              </a:spcBef>
            </a:pPr>
            <a:endParaRPr lang="en-US" smtClean="0"/>
          </a:p>
        </p:txBody>
      </p:sp>
      <p:sp>
        <p:nvSpPr>
          <p:cNvPr id="215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536906E-9246-4130-8433-645CC533D82C}"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marL="285750" lvl="1" indent="-285750" defTabSz="1289050" eaLnBrk="1" hangingPunct="1">
              <a:lnSpc>
                <a:spcPct val="90000"/>
              </a:lnSpc>
              <a:spcBef>
                <a:spcPct val="0"/>
              </a:spcBef>
              <a:spcAft>
                <a:spcPct val="15000"/>
              </a:spcAft>
            </a:pPr>
            <a:r>
              <a:rPr lang="en-US" sz="1400" b="1" smtClean="0">
                <a:sym typeface="Wingdings" pitchFamily="2" charset="2"/>
              </a:rPr>
              <a:t>Sexually Transmitted Infections</a:t>
            </a:r>
          </a:p>
          <a:p>
            <a:pPr marL="285750" lvl="1" indent="-285750" defTabSz="1289050" eaLnBrk="1" hangingPunct="1">
              <a:lnSpc>
                <a:spcPct val="90000"/>
              </a:lnSpc>
              <a:spcBef>
                <a:spcPct val="0"/>
              </a:spcBef>
              <a:spcAft>
                <a:spcPct val="15000"/>
              </a:spcAft>
              <a:buFontTx/>
              <a:buChar char="•"/>
            </a:pPr>
            <a:r>
              <a:rPr lang="en-US" smtClean="0">
                <a:sym typeface="Wingdings" pitchFamily="2" charset="2"/>
              </a:rPr>
              <a:t>Screening for STI signs and symptoms</a:t>
            </a:r>
            <a:endParaRPr lang="en-US" smtClean="0"/>
          </a:p>
          <a:p>
            <a:pPr marL="285750" lvl="1" indent="-285750" defTabSz="1289050" eaLnBrk="1" hangingPunct="1">
              <a:lnSpc>
                <a:spcPct val="90000"/>
              </a:lnSpc>
              <a:spcBef>
                <a:spcPct val="0"/>
              </a:spcBef>
              <a:spcAft>
                <a:spcPct val="15000"/>
              </a:spcAft>
              <a:buFontTx/>
              <a:buChar char="•"/>
            </a:pPr>
            <a:r>
              <a:rPr lang="en-US" smtClean="0">
                <a:sym typeface="Wingdings" pitchFamily="2" charset="2"/>
              </a:rPr>
              <a:t>Early diagnosis and treatment of STIs including routine syphilis testing of pregnant women</a:t>
            </a:r>
            <a:endParaRPr lang="en-US" smtClean="0"/>
          </a:p>
          <a:p>
            <a:pPr marL="285750" lvl="1" indent="-285750" defTabSz="1289050" eaLnBrk="1" hangingPunct="1">
              <a:lnSpc>
                <a:spcPct val="90000"/>
              </a:lnSpc>
              <a:spcBef>
                <a:spcPct val="0"/>
              </a:spcBef>
              <a:spcAft>
                <a:spcPct val="15000"/>
              </a:spcAft>
              <a:buFontTx/>
              <a:buChar char="•"/>
            </a:pPr>
            <a:r>
              <a:rPr lang="en-US" smtClean="0">
                <a:sym typeface="Wingdings" pitchFamily="2" charset="2"/>
              </a:rPr>
              <a:t>Syndromic diagnosis and treatment where laboratory tests are not possible</a:t>
            </a:r>
            <a:endParaRPr lang="en-US" smtClean="0"/>
          </a:p>
          <a:p>
            <a:pPr defTabSz="1289050" eaLnBrk="1" hangingPunct="1">
              <a:spcBef>
                <a:spcPct val="0"/>
              </a:spcBef>
            </a:pPr>
            <a:endParaRPr lang="en-US" smtClean="0"/>
          </a:p>
        </p:txBody>
      </p:sp>
      <p:sp>
        <p:nvSpPr>
          <p:cNvPr id="215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356D58-303F-46BB-B888-0CBF60DE5205}" type="slidenum">
              <a:rPr lang="en-US" smtClean="0"/>
              <a:pPr fontAlgn="base">
                <a:spcBef>
                  <a:spcPct val="0"/>
                </a:spcBef>
                <a:spcAft>
                  <a:spcPct val="0"/>
                </a:spcAft>
                <a:defRPr/>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dirty="0" smtClean="0"/>
              <a:t>RNTCP</a:t>
            </a:r>
          </a:p>
          <a:p>
            <a:r>
              <a:rPr lang="en-US" dirty="0" smtClean="0"/>
              <a:t>Under the RNTCP, there are several facilities. They offer the following services:</a:t>
            </a:r>
          </a:p>
          <a:p>
            <a:pPr>
              <a:buFontTx/>
              <a:buChar char="•"/>
            </a:pPr>
            <a:r>
              <a:rPr lang="en-US" dirty="0" smtClean="0"/>
              <a:t> Screening for TB</a:t>
            </a:r>
          </a:p>
          <a:p>
            <a:pPr>
              <a:buFontTx/>
              <a:buChar char="•"/>
            </a:pPr>
            <a:r>
              <a:rPr lang="en-US" dirty="0" smtClean="0"/>
              <a:t> Early diagnosis and initiation of Anti-TB Treatment</a:t>
            </a:r>
          </a:p>
          <a:p>
            <a:pPr>
              <a:buFontTx/>
              <a:buChar char="•"/>
            </a:pPr>
            <a:r>
              <a:rPr lang="en-US" dirty="0" smtClean="0"/>
              <a:t> </a:t>
            </a:r>
            <a:r>
              <a:rPr lang="en-US" dirty="0" err="1" smtClean="0"/>
              <a:t>Cotrimoxazole</a:t>
            </a:r>
            <a:r>
              <a:rPr lang="en-US" dirty="0" smtClean="0"/>
              <a:t> prophylactic treatment (CPT)</a:t>
            </a:r>
          </a:p>
        </p:txBody>
      </p:sp>
      <p:sp>
        <p:nvSpPr>
          <p:cNvPr id="4" name="Slide Number Placeholder 3"/>
          <p:cNvSpPr>
            <a:spLocks noGrp="1"/>
          </p:cNvSpPr>
          <p:nvPr>
            <p:ph type="sldNum" sz="quarter" idx="5"/>
          </p:nvPr>
        </p:nvSpPr>
        <p:spPr/>
        <p:txBody>
          <a:bodyPr/>
          <a:lstStyle/>
          <a:p>
            <a:pPr>
              <a:defRPr/>
            </a:pPr>
            <a:fld id="{AD031CDF-8464-4701-8B01-790BEDE657C2}"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285750" lvl="1" indent="-285750" defTabSz="1289050" eaLnBrk="1" fontAlgn="auto" hangingPunct="1">
              <a:lnSpc>
                <a:spcPct val="90000"/>
              </a:lnSpc>
              <a:spcBef>
                <a:spcPct val="0"/>
              </a:spcBef>
              <a:spcAft>
                <a:spcPct val="15000"/>
              </a:spcAft>
              <a:buFont typeface="Wingdings" pitchFamily="2" charset="2"/>
              <a:buNone/>
              <a:defRPr/>
            </a:pPr>
            <a:r>
              <a:rPr lang="en-US" sz="2000" b="1" dirty="0" smtClean="0">
                <a:sym typeface="Wingdings"/>
              </a:rPr>
              <a:t>Maternal and Child Health</a:t>
            </a:r>
          </a:p>
          <a:p>
            <a:pPr marL="0" lvl="1" defTabSz="1289050">
              <a:lnSpc>
                <a:spcPct val="90000"/>
              </a:lnSpc>
              <a:buFont typeface="Wingdings" pitchFamily="2" charset="2"/>
              <a:buNone/>
              <a:defRPr/>
            </a:pPr>
            <a:r>
              <a:rPr lang="en-US" sz="1200" kern="1200" dirty="0" smtClean="0">
                <a:solidFill>
                  <a:schemeClr val="tx1"/>
                </a:solidFill>
                <a:latin typeface="+mn-lt"/>
                <a:ea typeface="+mn-ea"/>
                <a:cs typeface="+mn-cs"/>
              </a:rPr>
              <a:t>Linkages with Maternal and Child Health services are not just for those counsellors who are attached to Antenatal or </a:t>
            </a:r>
            <a:r>
              <a:rPr lang="en-US" sz="1200" kern="1200" dirty="0" err="1" smtClean="0">
                <a:solidFill>
                  <a:schemeClr val="tx1"/>
                </a:solidFill>
                <a:latin typeface="+mn-lt"/>
                <a:ea typeface="+mn-ea"/>
                <a:cs typeface="+mn-cs"/>
              </a:rPr>
              <a:t>Gynaecology</a:t>
            </a:r>
            <a:r>
              <a:rPr lang="en-US" sz="1200" kern="1200" dirty="0" smtClean="0">
                <a:solidFill>
                  <a:schemeClr val="tx1"/>
                </a:solidFill>
                <a:latin typeface="+mn-lt"/>
                <a:ea typeface="+mn-ea"/>
                <a:cs typeface="+mn-cs"/>
              </a:rPr>
              <a:t> units in the hospital. Every counsellor should know their services and how to link to them </a:t>
            </a:r>
            <a:r>
              <a:rPr lang="en-US" sz="1200" kern="1200" dirty="0" err="1" smtClean="0">
                <a:solidFill>
                  <a:schemeClr val="tx1"/>
                </a:solidFill>
                <a:latin typeface="+mn-lt"/>
                <a:ea typeface="+mn-ea"/>
                <a:cs typeface="+mn-cs"/>
              </a:rPr>
              <a:t>effectively</a:t>
            </a:r>
            <a:r>
              <a:rPr lang="en-US" sz="1400" dirty="0" err="1" smtClean="0">
                <a:sym typeface="Wingdings"/>
              </a:rPr>
              <a:t>Essential</a:t>
            </a:r>
            <a:r>
              <a:rPr lang="en-US" sz="1400" dirty="0" smtClean="0">
                <a:sym typeface="Wingdings"/>
              </a:rPr>
              <a:t> antenatal care</a:t>
            </a:r>
          </a:p>
          <a:p>
            <a:pPr marL="285750" lvl="1" indent="-285750" defTabSz="1289050">
              <a:lnSpc>
                <a:spcPct val="90000"/>
              </a:lnSpc>
              <a:buFont typeface="Arial" pitchFamily="34" charset="0"/>
              <a:buChar char="•"/>
              <a:defRPr/>
            </a:pPr>
            <a:r>
              <a:rPr lang="en-US" sz="1400" dirty="0" smtClean="0">
                <a:sym typeface="Wingdings"/>
              </a:rPr>
              <a:t>Family planning services</a:t>
            </a:r>
          </a:p>
          <a:p>
            <a:pPr marL="285750" lvl="1" indent="-285750" defTabSz="1289050">
              <a:lnSpc>
                <a:spcPct val="90000"/>
              </a:lnSpc>
              <a:buFont typeface="Arial" pitchFamily="34" charset="0"/>
              <a:buChar char="•"/>
              <a:defRPr/>
            </a:pPr>
            <a:r>
              <a:rPr lang="en-US" sz="1400" dirty="0" smtClean="0">
                <a:sym typeface="Wingdings"/>
              </a:rPr>
              <a:t>Safer delivery practices</a:t>
            </a:r>
          </a:p>
          <a:p>
            <a:pPr marL="285750" lvl="1" indent="-285750" defTabSz="1289050">
              <a:lnSpc>
                <a:spcPct val="90000"/>
              </a:lnSpc>
              <a:buFont typeface="Arial" pitchFamily="34" charset="0"/>
              <a:buChar char="•"/>
              <a:defRPr/>
            </a:pPr>
            <a:r>
              <a:rPr lang="en-US" sz="1400" dirty="0" smtClean="0">
                <a:sym typeface="Wingdings"/>
              </a:rPr>
              <a:t>Counselling and support for the infant feeding method opted by the woman </a:t>
            </a:r>
          </a:p>
          <a:p>
            <a:pPr marL="285750" lvl="1" indent="-285750" defTabSz="1289050">
              <a:lnSpc>
                <a:spcPct val="90000"/>
              </a:lnSpc>
              <a:buFont typeface="Arial" pitchFamily="34" charset="0"/>
              <a:buChar char="•"/>
              <a:defRPr/>
            </a:pPr>
            <a:r>
              <a:rPr lang="en-US" sz="1400" b="1" dirty="0" smtClean="0">
                <a:sym typeface="Wingdings"/>
              </a:rPr>
              <a:t>Maternal Care</a:t>
            </a:r>
            <a:r>
              <a:rPr lang="en-US" sz="1400" dirty="0" smtClean="0">
                <a:sym typeface="Wingdings"/>
              </a:rPr>
              <a:t>: </a:t>
            </a:r>
            <a:r>
              <a:rPr lang="en-IN" sz="1400" dirty="0" smtClean="0">
                <a:sym typeface="Wingdings"/>
              </a:rPr>
              <a:t>MCH postpartum care services help protect the mother‘s health by providing medical and psychosocial supportive care</a:t>
            </a:r>
            <a:endParaRPr lang="en-US" sz="1400" dirty="0" smtClean="0">
              <a:sym typeface="Wingdings"/>
            </a:endParaRPr>
          </a:p>
          <a:p>
            <a:pPr marL="285750" lvl="1" indent="-285750" defTabSz="1289050">
              <a:lnSpc>
                <a:spcPct val="90000"/>
              </a:lnSpc>
              <a:buFont typeface="Arial" pitchFamily="34" charset="0"/>
              <a:buChar char="•"/>
              <a:defRPr/>
            </a:pPr>
            <a:r>
              <a:rPr lang="en-US" sz="1400" b="1" dirty="0" smtClean="0">
                <a:sym typeface="Wingdings"/>
              </a:rPr>
              <a:t>Infant care</a:t>
            </a:r>
            <a:r>
              <a:rPr lang="en-US" sz="1400" dirty="0" smtClean="0">
                <a:sym typeface="Wingdings"/>
              </a:rPr>
              <a:t>: </a:t>
            </a:r>
            <a:r>
              <a:rPr lang="en-IN" sz="1400" dirty="0" smtClean="0">
                <a:sym typeface="Wingdings"/>
              </a:rPr>
              <a:t>MCH postnatal care services offer assessment of infant growth and development, nutritional support, immunizations, and early HIV testing.</a:t>
            </a:r>
            <a:endParaRPr lang="en-US" sz="1400" dirty="0" smtClean="0">
              <a:sym typeface="Wingdings"/>
            </a:endParaRPr>
          </a:p>
          <a:p>
            <a:pPr marL="285750" lvl="1" indent="-285750" defTabSz="1289050">
              <a:lnSpc>
                <a:spcPct val="90000"/>
              </a:lnSpc>
              <a:buFont typeface="Arial" pitchFamily="34" charset="0"/>
              <a:buChar char="•"/>
              <a:defRPr/>
            </a:pPr>
            <a:r>
              <a:rPr lang="en-US" sz="1400" b="1" dirty="0" smtClean="0">
                <a:sym typeface="Wingdings"/>
              </a:rPr>
              <a:t>Family care</a:t>
            </a:r>
            <a:r>
              <a:rPr lang="en-US" sz="1400" dirty="0" smtClean="0">
                <a:sym typeface="Wingdings"/>
              </a:rPr>
              <a:t>: </a:t>
            </a:r>
            <a:r>
              <a:rPr lang="en-IN" sz="1400" dirty="0" smtClean="0">
                <a:sym typeface="Wingdings"/>
              </a:rPr>
              <a:t>MCH services provide social support, testing and counselling for family members; referrals to community-based support programmes; and assistance in dealing with stigma</a:t>
            </a:r>
            <a:endParaRPr lang="en-US" sz="1400" dirty="0" smtClean="0">
              <a:sym typeface="Wingdings"/>
            </a:endParaRPr>
          </a:p>
          <a:p>
            <a:pPr marL="285750" lvl="1" indent="-285750" defTabSz="1289050">
              <a:lnSpc>
                <a:spcPct val="90000"/>
              </a:lnSpc>
              <a:buFont typeface="Arial" pitchFamily="34" charset="0"/>
              <a:buChar char="•"/>
              <a:defRPr/>
            </a:pPr>
            <a:endParaRPr lang="en-US" sz="1400" dirty="0" smtClean="0">
              <a:sym typeface="Wingdings"/>
            </a:endParaRPr>
          </a:p>
          <a:p>
            <a:pPr>
              <a:defRPr/>
            </a:pPr>
            <a:endParaRPr lang="en-US" sz="1400" dirty="0"/>
          </a:p>
        </p:txBody>
      </p:sp>
      <p:sp>
        <p:nvSpPr>
          <p:cNvPr id="225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115FFE5-FC69-4462-98F8-731D5104FA2C}" type="slidenum">
              <a:rPr lang="en-US" smtClean="0"/>
              <a:pPr fontAlgn="base">
                <a:spcBef>
                  <a:spcPct val="0"/>
                </a:spcBef>
                <a:spcAft>
                  <a:spcPct val="0"/>
                </a:spcAft>
                <a:defRPr/>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600" b="1" smtClean="0"/>
              <a:t>Positive People’s Networks</a:t>
            </a:r>
          </a:p>
          <a:p>
            <a:r>
              <a:rPr lang="en-US" smtClean="0">
                <a:sym typeface="Wingdings" pitchFamily="2" charset="2"/>
              </a:rPr>
              <a:t>Positive People’s Networks offer the following services</a:t>
            </a:r>
          </a:p>
          <a:p>
            <a:pPr marL="285750" lvl="1" indent="-285750">
              <a:lnSpc>
                <a:spcPct val="150000"/>
              </a:lnSpc>
              <a:spcBef>
                <a:spcPct val="0"/>
              </a:spcBef>
              <a:buFontTx/>
              <a:buChar char="•"/>
            </a:pPr>
            <a:r>
              <a:rPr lang="en-US" smtClean="0">
                <a:sym typeface="Wingdings" pitchFamily="2" charset="2"/>
              </a:rPr>
              <a:t>Psycho-social support</a:t>
            </a:r>
          </a:p>
          <a:p>
            <a:pPr marL="285750" lvl="1" indent="-285750">
              <a:lnSpc>
                <a:spcPct val="150000"/>
              </a:lnSpc>
              <a:spcBef>
                <a:spcPct val="0"/>
              </a:spcBef>
              <a:buFontTx/>
              <a:buChar char="•"/>
            </a:pPr>
            <a:r>
              <a:rPr lang="en-US" smtClean="0">
                <a:sym typeface="Wingdings" pitchFamily="2" charset="2"/>
              </a:rPr>
              <a:t>Support groups</a:t>
            </a:r>
          </a:p>
          <a:p>
            <a:pPr marL="285750" lvl="1" indent="-285750">
              <a:lnSpc>
                <a:spcPct val="150000"/>
              </a:lnSpc>
              <a:spcBef>
                <a:spcPct val="0"/>
              </a:spcBef>
              <a:buFontTx/>
              <a:buChar char="•"/>
            </a:pPr>
            <a:r>
              <a:rPr lang="en-US" smtClean="0">
                <a:sym typeface="Wingdings" pitchFamily="2" charset="2"/>
              </a:rPr>
              <a:t>Legal support</a:t>
            </a:r>
          </a:p>
          <a:p>
            <a:pPr marL="285750" lvl="1" indent="-285750">
              <a:lnSpc>
                <a:spcPct val="150000"/>
              </a:lnSpc>
              <a:spcBef>
                <a:spcPct val="0"/>
              </a:spcBef>
              <a:buFontTx/>
              <a:buChar char="•"/>
            </a:pPr>
            <a:r>
              <a:rPr lang="en-US" smtClean="0">
                <a:sym typeface="Wingdings" pitchFamily="2" charset="2"/>
              </a:rPr>
              <a:t>Socio-economic support</a:t>
            </a:r>
          </a:p>
          <a:p>
            <a:pPr marL="285750" lvl="1" indent="-285750">
              <a:lnSpc>
                <a:spcPct val="150000"/>
              </a:lnSpc>
              <a:spcBef>
                <a:spcPct val="0"/>
              </a:spcBef>
              <a:buFontTx/>
              <a:buChar char="•"/>
            </a:pPr>
            <a:r>
              <a:rPr lang="en-US" smtClean="0">
                <a:sym typeface="Wingdings" pitchFamily="2" charset="2"/>
              </a:rPr>
              <a:t>Nutritional support</a:t>
            </a:r>
          </a:p>
          <a:p>
            <a:endParaRPr lang="en-US" smtClean="0"/>
          </a:p>
        </p:txBody>
      </p:sp>
      <p:sp>
        <p:nvSpPr>
          <p:cNvPr id="4" name="Slide Number Placeholder 3"/>
          <p:cNvSpPr>
            <a:spLocks noGrp="1"/>
          </p:cNvSpPr>
          <p:nvPr>
            <p:ph type="sldNum" sz="quarter" idx="5"/>
          </p:nvPr>
        </p:nvSpPr>
        <p:spPr/>
        <p:txBody>
          <a:bodyPr/>
          <a:lstStyle/>
          <a:p>
            <a:pPr>
              <a:defRPr/>
            </a:pPr>
            <a:fld id="{78F96873-FDD0-4F96-978C-E872D3FF09A5}"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marL="285750" lvl="1" indent="-285750" defTabSz="1289050">
              <a:lnSpc>
                <a:spcPct val="150000"/>
              </a:lnSpc>
              <a:spcAft>
                <a:spcPct val="15000"/>
              </a:spcAft>
              <a:buFont typeface="Wingdings" pitchFamily="2" charset="2"/>
              <a:buNone/>
            </a:pPr>
            <a:r>
              <a:rPr lang="en-US" sz="1400" b="1" dirty="0" smtClean="0">
                <a:sym typeface="Wingdings" pitchFamily="2" charset="2"/>
              </a:rPr>
              <a:t>Targetted Intervention Projects</a:t>
            </a:r>
            <a:r>
              <a:rPr lang="en-US" sz="1400" b="1" baseline="0" dirty="0" smtClean="0">
                <a:sym typeface="Wingdings" pitchFamily="2" charset="2"/>
              </a:rPr>
              <a:t> </a:t>
            </a:r>
            <a:r>
              <a:rPr lang="en-US" dirty="0" smtClean="0">
                <a:sym typeface="Wingdings" pitchFamily="2" charset="2"/>
              </a:rPr>
              <a:t>offer the following services</a:t>
            </a:r>
          </a:p>
          <a:p>
            <a:pPr marL="285750" lvl="1" indent="-285750" defTabSz="1289050">
              <a:lnSpc>
                <a:spcPct val="170000"/>
              </a:lnSpc>
              <a:spcBef>
                <a:spcPct val="0"/>
              </a:spcBef>
              <a:buFontTx/>
              <a:buChar char="•"/>
            </a:pPr>
            <a:r>
              <a:rPr lang="en-US" dirty="0" smtClean="0">
                <a:sym typeface="Wingdings" pitchFamily="2" charset="2"/>
              </a:rPr>
              <a:t>Behaviour change communication</a:t>
            </a:r>
          </a:p>
          <a:p>
            <a:pPr marL="285750" lvl="1" indent="-285750" defTabSz="1289050">
              <a:lnSpc>
                <a:spcPct val="170000"/>
              </a:lnSpc>
              <a:spcBef>
                <a:spcPct val="0"/>
              </a:spcBef>
              <a:buFontTx/>
              <a:buChar char="•"/>
            </a:pPr>
            <a:r>
              <a:rPr lang="en-US" smtClean="0">
                <a:sym typeface="Wingdings" pitchFamily="2" charset="2"/>
              </a:rPr>
              <a:t>Referral </a:t>
            </a:r>
            <a:r>
              <a:rPr lang="en-US" dirty="0" smtClean="0">
                <a:sym typeface="Wingdings" pitchFamily="2" charset="2"/>
              </a:rPr>
              <a:t>for HIV testing</a:t>
            </a:r>
          </a:p>
          <a:p>
            <a:pPr marL="285750" lvl="1" indent="-285750" defTabSz="1289050">
              <a:lnSpc>
                <a:spcPct val="170000"/>
              </a:lnSpc>
              <a:spcBef>
                <a:spcPct val="0"/>
              </a:spcBef>
              <a:buFontTx/>
              <a:buChar char="•"/>
            </a:pPr>
            <a:r>
              <a:rPr lang="en-US" dirty="0" smtClean="0">
                <a:sym typeface="Wingdings" pitchFamily="2" charset="2"/>
              </a:rPr>
              <a:t>STI education and management</a:t>
            </a:r>
          </a:p>
          <a:p>
            <a:pPr marL="285750" lvl="1" indent="-285750" defTabSz="1289050">
              <a:lnSpc>
                <a:spcPct val="170000"/>
              </a:lnSpc>
              <a:spcBef>
                <a:spcPct val="0"/>
              </a:spcBef>
              <a:buFontTx/>
              <a:buChar char="•"/>
            </a:pPr>
            <a:r>
              <a:rPr lang="en-US" dirty="0" smtClean="0">
                <a:sym typeface="Wingdings" pitchFamily="2" charset="2"/>
              </a:rPr>
              <a:t>Condom promotion</a:t>
            </a:r>
          </a:p>
          <a:p>
            <a:pPr marL="285750" lvl="1" indent="-285750" defTabSz="1289050">
              <a:lnSpc>
                <a:spcPct val="170000"/>
              </a:lnSpc>
              <a:spcBef>
                <a:spcPct val="0"/>
              </a:spcBef>
              <a:buFontTx/>
              <a:buChar char="•"/>
            </a:pPr>
            <a:r>
              <a:rPr lang="en-US" dirty="0" smtClean="0">
                <a:sym typeface="Wingdings" pitchFamily="2" charset="2"/>
              </a:rPr>
              <a:t>Community mobilization </a:t>
            </a:r>
          </a:p>
          <a:p>
            <a:pPr marL="285750" lvl="1" indent="-285750" defTabSz="1289050">
              <a:lnSpc>
                <a:spcPct val="170000"/>
              </a:lnSpc>
              <a:spcBef>
                <a:spcPct val="0"/>
              </a:spcBef>
              <a:buFontTx/>
              <a:buChar char="•"/>
            </a:pPr>
            <a:r>
              <a:rPr lang="en-US" dirty="0" smtClean="0">
                <a:sym typeface="Wingdings" pitchFamily="2" charset="2"/>
              </a:rPr>
              <a:t>Enabling environment</a:t>
            </a:r>
            <a:endParaRPr lang="en-US" sz="1900" dirty="0" smtClean="0">
              <a:sym typeface="Wingdings" pitchFamily="2" charset="2"/>
            </a:endParaRPr>
          </a:p>
          <a:p>
            <a:pPr defTabSz="1289050"/>
            <a:endParaRPr lang="en-US" dirty="0" smtClean="0"/>
          </a:p>
        </p:txBody>
      </p:sp>
      <p:sp>
        <p:nvSpPr>
          <p:cNvPr id="4" name="Slide Number Placeholder 3"/>
          <p:cNvSpPr>
            <a:spLocks noGrp="1"/>
          </p:cNvSpPr>
          <p:nvPr>
            <p:ph type="sldNum" sz="quarter" idx="5"/>
          </p:nvPr>
        </p:nvSpPr>
        <p:spPr/>
        <p:txBody>
          <a:bodyPr/>
          <a:lstStyle/>
          <a:p>
            <a:pPr>
              <a:defRPr/>
            </a:pPr>
            <a:fld id="{15D6B9A9-D0BF-4E78-8BDC-1616AFA9499B}"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smtClean="0"/>
              <a:t>Click to edit Master title style</a:t>
            </a:r>
            <a:endParaRPr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6"/>
          <p:cNvSpPr>
            <a:spLocks noGrp="1"/>
          </p:cNvSpPr>
          <p:nvPr>
            <p:ph type="dt" sz="half" idx="10"/>
          </p:nvPr>
        </p:nvSpPr>
        <p:spPr/>
        <p:txBody>
          <a:bodyPr/>
          <a:lstStyle>
            <a:lvl1pPr>
              <a:defRPr/>
            </a:lvl1pPr>
            <a:extLst/>
          </a:lstStyle>
          <a:p>
            <a:pPr>
              <a:defRPr/>
            </a:pPr>
            <a:fld id="{7A160073-A479-452A-8C9A-59549F466C7C}" type="datetimeFigureOut">
              <a:rPr lang="en-US"/>
              <a:pPr>
                <a:defRPr/>
              </a:pPr>
              <a:t>9/7/2011</a:t>
            </a:fld>
            <a:endParaRPr lang="en-US"/>
          </a:p>
        </p:txBody>
      </p:sp>
      <p:sp>
        <p:nvSpPr>
          <p:cNvPr id="7" name="Footer Placeholder 19"/>
          <p:cNvSpPr>
            <a:spLocks noGrp="1"/>
          </p:cNvSpPr>
          <p:nvPr>
            <p:ph type="ftr" sz="quarter" idx="11"/>
          </p:nvPr>
        </p:nvSpPr>
        <p:spPr/>
        <p:txBody>
          <a:bodyPr/>
          <a:lstStyle>
            <a:lvl1pPr>
              <a:defRPr/>
            </a:lvl1pPr>
            <a:extLst/>
          </a:lstStyle>
          <a:p>
            <a:pPr>
              <a:defRPr/>
            </a:pPr>
            <a:endParaRPr lang="en-US"/>
          </a:p>
        </p:txBody>
      </p:sp>
      <p:sp>
        <p:nvSpPr>
          <p:cNvPr id="8" name="Slide Number Placeholder 9"/>
          <p:cNvSpPr>
            <a:spLocks noGrp="1"/>
          </p:cNvSpPr>
          <p:nvPr>
            <p:ph type="sldNum" sz="quarter" idx="12"/>
          </p:nvPr>
        </p:nvSpPr>
        <p:spPr/>
        <p:txBody>
          <a:bodyPr/>
          <a:lstStyle>
            <a:lvl1pPr>
              <a:defRPr/>
            </a:lvl1pPr>
            <a:extLst/>
          </a:lstStyle>
          <a:p>
            <a:pPr>
              <a:defRPr/>
            </a:pPr>
            <a:fld id="{F6D6A9E2-A7E1-4875-8C06-65ABAF1D7F4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662030B8-B8D7-4A12-9C14-1151136A7CAC}" type="datetimeFigureOut">
              <a:rPr lang="en-US"/>
              <a:pPr>
                <a:defRPr/>
              </a:pPr>
              <a:t>9/7/2011</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E060E596-A95E-4D91-AC0A-FCED07321B2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29F7BF9C-07CA-45A1-B3AC-08300AF773D8}" type="datetimeFigureOut">
              <a:rPr lang="en-US"/>
              <a:pPr>
                <a:defRPr/>
              </a:pPr>
              <a:t>9/7/2011</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AF6A20CD-161F-4DE8-AE2C-81D6B018D27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3485FA20-3AAA-4739-9999-F2879A590099}" type="datetimeFigureOut">
              <a:rPr lang="en-US"/>
              <a:pPr>
                <a:defRPr/>
              </a:pPr>
              <a:t>9/7/2011</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A233F286-88FD-42F2-BC8E-1E6887A43D9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Rectangle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p>
        </p:txBody>
      </p:sp>
      <p:pic>
        <p:nvPicPr>
          <p:cNvPr id="8" name="Picture 17" descr="NACO logo"/>
          <p:cNvPicPr>
            <a:picLocks noChangeAspect="1" noChangeArrowheads="1"/>
          </p:cNvPicPr>
          <p:nvPr userDrawn="1"/>
        </p:nvPicPr>
        <p:blipFill>
          <a:blip r:embed="rId2" cstate="print"/>
          <a:srcRect/>
          <a:stretch>
            <a:fillRect/>
          </a:stretch>
        </p:blipFill>
        <p:spPr bwMode="auto">
          <a:xfrm>
            <a:off x="8428038" y="6357938"/>
            <a:ext cx="715962" cy="500062"/>
          </a:xfrm>
          <a:prstGeom prst="rect">
            <a:avLst/>
          </a:prstGeom>
          <a:noFill/>
          <a:ln w="9525">
            <a:noFill/>
            <a:miter lim="800000"/>
            <a:headEnd/>
            <a:tailEnd/>
          </a:ln>
        </p:spPr>
      </p:pic>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extLst/>
          </a:lstStyle>
          <a:p>
            <a:pPr>
              <a:defRPr/>
            </a:pPr>
            <a:fld id="{C87387CD-566C-494E-8EA9-AD9A4BF2C9A2}" type="datetimeFigureOut">
              <a:rPr lang="en-US"/>
              <a:pPr>
                <a:defRPr/>
              </a:pPr>
              <a:t>9/7/2011</a:t>
            </a:fld>
            <a:endParaRPr lang="en-US"/>
          </a:p>
        </p:txBody>
      </p:sp>
      <p:sp>
        <p:nvSpPr>
          <p:cNvPr id="10" name="Footer Placeholder 4"/>
          <p:cNvSpPr>
            <a:spLocks noGrp="1"/>
          </p:cNvSpPr>
          <p:nvPr>
            <p:ph type="ftr" sz="quarter" idx="11"/>
          </p:nvPr>
        </p:nvSpPr>
        <p:spPr/>
        <p:txBody>
          <a:bodyPr/>
          <a:lstStyle>
            <a:lvl1pPr>
              <a:defRPr/>
            </a:lvl1pPr>
            <a:extLst/>
          </a:lstStyle>
          <a:p>
            <a:pPr>
              <a:defRPr/>
            </a:pPr>
            <a:endParaRPr lang="en-US"/>
          </a:p>
        </p:txBody>
      </p:sp>
      <p:sp>
        <p:nvSpPr>
          <p:cNvPr id="11" name="Slide Number Placeholder 5"/>
          <p:cNvSpPr>
            <a:spLocks noGrp="1"/>
          </p:cNvSpPr>
          <p:nvPr>
            <p:ph type="sldNum" sz="quarter" idx="12"/>
          </p:nvPr>
        </p:nvSpPr>
        <p:spPr/>
        <p:txBody>
          <a:bodyPr/>
          <a:lstStyle>
            <a:lvl1pPr>
              <a:defRPr/>
            </a:lvl1pPr>
            <a:extLst/>
          </a:lstStyle>
          <a:p>
            <a:pPr>
              <a:defRPr/>
            </a:pPr>
            <a:fld id="{8D314C96-0AC7-4DA3-BC8F-C57E4B5DBBC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4DCE8A21-2CCB-4926-AA1F-BBC18A2C67A5}" type="datetimeFigureOut">
              <a:rPr lang="en-US"/>
              <a:pPr>
                <a:defRPr/>
              </a:pPr>
              <a:t>9/7/2011</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569EAAAD-6A10-4043-935C-A0FC2AAC4CC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pic>
        <p:nvPicPr>
          <p:cNvPr id="7" name="Picture 12" descr="NACO logo"/>
          <p:cNvPicPr>
            <a:picLocks noChangeAspect="1" noChangeArrowheads="1"/>
          </p:cNvPicPr>
          <p:nvPr userDrawn="1"/>
        </p:nvPicPr>
        <p:blipFill>
          <a:blip r:embed="rId2" cstate="print"/>
          <a:srcRect/>
          <a:stretch>
            <a:fillRect/>
          </a:stretch>
        </p:blipFill>
        <p:spPr bwMode="auto">
          <a:xfrm>
            <a:off x="0" y="6357938"/>
            <a:ext cx="715963" cy="500062"/>
          </a:xfrm>
          <a:prstGeom prst="rect">
            <a:avLst/>
          </a:prstGeom>
          <a:noFill/>
          <a:ln w="9525">
            <a:noFill/>
            <a:miter lim="800000"/>
            <a:headEnd/>
            <a:tailEnd/>
          </a:ln>
        </p:spPr>
      </p:pic>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6"/>
          <p:cNvSpPr>
            <a:spLocks noGrp="1"/>
          </p:cNvSpPr>
          <p:nvPr>
            <p:ph type="dt" sz="half" idx="10"/>
          </p:nvPr>
        </p:nvSpPr>
        <p:spPr/>
        <p:txBody>
          <a:bodyPr/>
          <a:lstStyle>
            <a:lvl1pPr>
              <a:defRPr/>
            </a:lvl1pPr>
            <a:extLst/>
          </a:lstStyle>
          <a:p>
            <a:pPr>
              <a:defRPr/>
            </a:pPr>
            <a:fld id="{560FEC5A-E072-4925-8598-D8C9B0E17184}" type="datetimeFigureOut">
              <a:rPr lang="en-US"/>
              <a:pPr>
                <a:defRPr/>
              </a:pPr>
              <a:t>9/7/2011</a:t>
            </a:fld>
            <a:endParaRPr lang="en-US"/>
          </a:p>
        </p:txBody>
      </p:sp>
      <p:sp>
        <p:nvSpPr>
          <p:cNvPr id="9" name="Footer Placeholder 7"/>
          <p:cNvSpPr>
            <a:spLocks noGrp="1"/>
          </p:cNvSpPr>
          <p:nvPr>
            <p:ph type="ftr" sz="quarter" idx="11"/>
          </p:nvPr>
        </p:nvSpPr>
        <p:spPr/>
        <p:txBody>
          <a:bodyPr/>
          <a:lstStyle>
            <a:lvl1pPr>
              <a:defRPr/>
            </a:lvl1pPr>
            <a:extLst/>
          </a:lstStyle>
          <a:p>
            <a:pPr>
              <a:defRPr/>
            </a:pPr>
            <a:endParaRPr lang="en-US"/>
          </a:p>
        </p:txBody>
      </p:sp>
      <p:sp>
        <p:nvSpPr>
          <p:cNvPr id="10" name="Slide Number Placeholder 8"/>
          <p:cNvSpPr>
            <a:spLocks noGrp="1"/>
          </p:cNvSpPr>
          <p:nvPr>
            <p:ph type="sldNum" sz="quarter" idx="12"/>
          </p:nvPr>
        </p:nvSpPr>
        <p:spPr/>
        <p:txBody>
          <a:bodyPr/>
          <a:lstStyle>
            <a:lvl1pPr>
              <a:defRPr/>
            </a:lvl1pPr>
            <a:extLst/>
          </a:lstStyle>
          <a:p>
            <a:pPr>
              <a:defRPr/>
            </a:pPr>
            <a:fld id="{4913AA59-F903-407F-9983-D3D78B7AC17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E8D063F5-08EC-4444-8E19-540951D7963F}" type="datetimeFigureOut">
              <a:rPr lang="en-US"/>
              <a:pPr>
                <a:defRPr/>
              </a:pPr>
              <a:t>9/7/2011</a:t>
            </a:fld>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24D490E8-2150-41A1-BB37-3BA0B974EA4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Rectangle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4" name="Date Placeholder 1"/>
          <p:cNvSpPr>
            <a:spLocks noGrp="1"/>
          </p:cNvSpPr>
          <p:nvPr>
            <p:ph type="dt" sz="half" idx="10"/>
          </p:nvPr>
        </p:nvSpPr>
        <p:spPr/>
        <p:txBody>
          <a:bodyPr/>
          <a:lstStyle>
            <a:lvl1pPr>
              <a:defRPr/>
            </a:lvl1pPr>
            <a:extLst/>
          </a:lstStyle>
          <a:p>
            <a:pPr>
              <a:defRPr/>
            </a:pPr>
            <a:fld id="{4A2424A3-0C0A-4A67-B4F1-3FE5586A523C}"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extLst/>
          </a:lstStyle>
          <a:p>
            <a:pPr>
              <a:defRPr/>
            </a:pPr>
            <a:endParaRPr lang="en-US"/>
          </a:p>
        </p:txBody>
      </p:sp>
      <p:sp>
        <p:nvSpPr>
          <p:cNvPr id="6" name="Slide Number Placeholder 3"/>
          <p:cNvSpPr>
            <a:spLocks noGrp="1"/>
          </p:cNvSpPr>
          <p:nvPr>
            <p:ph type="sldNum" sz="quarter" idx="12"/>
          </p:nvPr>
        </p:nvSpPr>
        <p:spPr/>
        <p:txBody>
          <a:bodyPr/>
          <a:lstStyle>
            <a:lvl1pPr>
              <a:defRPr/>
            </a:lvl1pPr>
            <a:extLst/>
          </a:lstStyle>
          <a:p>
            <a:pPr>
              <a:defRPr/>
            </a:pPr>
            <a:fld id="{D83C92D6-47D4-4F9F-95C8-B84153C6AEB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5" name="Picture 12" descr="NACO logo"/>
          <p:cNvPicPr>
            <a:picLocks noChangeAspect="1" noChangeArrowheads="1"/>
          </p:cNvPicPr>
          <p:nvPr userDrawn="1"/>
        </p:nvPicPr>
        <p:blipFill>
          <a:blip r:embed="rId2" cstate="print"/>
          <a:srcRect/>
          <a:stretch>
            <a:fillRect/>
          </a:stretch>
        </p:blipFill>
        <p:spPr bwMode="auto">
          <a:xfrm>
            <a:off x="0" y="6357938"/>
            <a:ext cx="715963" cy="500062"/>
          </a:xfrm>
          <a:prstGeom prst="rect">
            <a:avLst/>
          </a:prstGeom>
          <a:noFill/>
          <a:ln w="9525">
            <a:noFill/>
            <a:miter lim="800000"/>
            <a:headEnd/>
            <a:tailEnd/>
          </a:ln>
        </p:spPr>
      </p:pic>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p:txBody>
          <a:bodyPr/>
          <a:lstStyle>
            <a:lvl1pPr>
              <a:defRPr/>
            </a:lvl1pPr>
            <a:extLst/>
          </a:lstStyle>
          <a:p>
            <a:pPr>
              <a:defRPr/>
            </a:pPr>
            <a:fld id="{DFE628C8-B838-463E-B308-D8F1FF0FA541}" type="datetimeFigureOut">
              <a:rPr lang="en-US"/>
              <a:pPr>
                <a:defRPr/>
              </a:pPr>
              <a:t>9/7/2011</a:t>
            </a:fld>
            <a:endParaRPr lang="en-US"/>
          </a:p>
        </p:txBody>
      </p:sp>
      <p:sp>
        <p:nvSpPr>
          <p:cNvPr id="7" name="Footer Placeholder 5"/>
          <p:cNvSpPr>
            <a:spLocks noGrp="1"/>
          </p:cNvSpPr>
          <p:nvPr>
            <p:ph type="ftr" sz="quarter" idx="11"/>
          </p:nvPr>
        </p:nvSpPr>
        <p:spPr/>
        <p:txBody>
          <a:bodyPr/>
          <a:lstStyle>
            <a:lvl1pPr>
              <a:defRPr/>
            </a:lvl1pPr>
            <a:extLst/>
          </a:lstStyle>
          <a:p>
            <a:pPr>
              <a:defRPr/>
            </a:pPr>
            <a:endParaRPr lang="en-US"/>
          </a:p>
        </p:txBody>
      </p:sp>
      <p:sp>
        <p:nvSpPr>
          <p:cNvPr id="8" name="Slide Number Placeholder 6"/>
          <p:cNvSpPr>
            <a:spLocks noGrp="1"/>
          </p:cNvSpPr>
          <p:nvPr>
            <p:ph type="sldNum" sz="quarter" idx="12"/>
          </p:nvPr>
        </p:nvSpPr>
        <p:spPr/>
        <p:txBody>
          <a:bodyPr/>
          <a:lstStyle>
            <a:lvl1pPr>
              <a:defRPr/>
            </a:lvl1pPr>
            <a:extLst/>
          </a:lstStyle>
          <a:p>
            <a:pPr>
              <a:defRPr/>
            </a:pPr>
            <a:fld id="{70C3C948-2F7E-4735-906D-731EB84CB21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a:lnSpc>
                <a:spcPts val="3000"/>
              </a:lnSpc>
              <a:spcBef>
                <a:spcPts val="600"/>
              </a:spcBef>
              <a:buClr>
                <a:schemeClr val="accent1"/>
              </a:buClr>
              <a:buSzPct val="80000"/>
              <a:buFont typeface="Wingdings 2"/>
              <a:buNone/>
              <a:defRPr/>
            </a:pPr>
            <a:endParaRPr lang="en-US" sz="3200">
              <a:latin typeface="+mn-lt"/>
            </a:endParaRPr>
          </a:p>
        </p:txBody>
      </p:sp>
      <p:sp>
        <p:nvSpPr>
          <p:cNvPr id="6" name="Flowchart: Proces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7" name="Flowchart: Proces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pic>
        <p:nvPicPr>
          <p:cNvPr id="8" name="Picture 16" descr="NACO logo"/>
          <p:cNvPicPr>
            <a:picLocks noChangeAspect="1" noChangeArrowheads="1"/>
          </p:cNvPicPr>
          <p:nvPr userDrawn="1"/>
        </p:nvPicPr>
        <p:blipFill>
          <a:blip r:embed="rId2" cstate="print"/>
          <a:srcRect/>
          <a:stretch>
            <a:fillRect/>
          </a:stretch>
        </p:blipFill>
        <p:spPr bwMode="auto">
          <a:xfrm>
            <a:off x="0" y="6357938"/>
            <a:ext cx="715963" cy="500062"/>
          </a:xfrm>
          <a:prstGeom prst="rect">
            <a:avLst/>
          </a:prstGeom>
          <a:noFill/>
          <a:ln w="9525">
            <a:noFill/>
            <a:miter lim="800000"/>
            <a:headEnd/>
            <a:tailEnd/>
          </a:ln>
        </p:spPr>
      </p:pic>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9" name="Date Placeholder 4"/>
          <p:cNvSpPr>
            <a:spLocks noGrp="1"/>
          </p:cNvSpPr>
          <p:nvPr>
            <p:ph type="dt" sz="half" idx="10"/>
          </p:nvPr>
        </p:nvSpPr>
        <p:spPr/>
        <p:txBody>
          <a:bodyPr/>
          <a:lstStyle>
            <a:lvl1pPr>
              <a:defRPr/>
            </a:lvl1pPr>
            <a:extLst/>
          </a:lstStyle>
          <a:p>
            <a:pPr>
              <a:defRPr/>
            </a:pPr>
            <a:fld id="{7003F512-4B84-45F0-A1F0-315CF6034A59}" type="datetimeFigureOut">
              <a:rPr lang="en-US"/>
              <a:pPr>
                <a:defRPr/>
              </a:pPr>
              <a:t>9/7/2011</a:t>
            </a:fld>
            <a:endParaRPr lang="en-US"/>
          </a:p>
        </p:txBody>
      </p:sp>
      <p:sp>
        <p:nvSpPr>
          <p:cNvPr id="10" name="Footer Placeholder 5"/>
          <p:cNvSpPr>
            <a:spLocks noGrp="1"/>
          </p:cNvSpPr>
          <p:nvPr>
            <p:ph type="ftr" sz="quarter" idx="11"/>
          </p:nvPr>
        </p:nvSpPr>
        <p:spPr/>
        <p:txBody>
          <a:bodyPr/>
          <a:lstStyle>
            <a:lvl1pPr>
              <a:defRPr/>
            </a:lvl1pPr>
            <a:extLst/>
          </a:lstStyle>
          <a:p>
            <a:pPr>
              <a:defRPr/>
            </a:pPr>
            <a:endParaRPr lang="en-US"/>
          </a:p>
        </p:txBody>
      </p:sp>
      <p:sp>
        <p:nvSpPr>
          <p:cNvPr id="11" name="Slide Number Placeholder 6"/>
          <p:cNvSpPr>
            <a:spLocks noGrp="1"/>
          </p:cNvSpPr>
          <p:nvPr>
            <p:ph type="sldNum" sz="quarter" idx="12"/>
          </p:nvPr>
        </p:nvSpPr>
        <p:spPr/>
        <p:txBody>
          <a:bodyPr/>
          <a:lstStyle>
            <a:lvl1pPr>
              <a:defRPr/>
            </a:lvl1pPr>
            <a:extLst/>
          </a:lstStyle>
          <a:p>
            <a:pPr>
              <a:defRPr/>
            </a:pPr>
            <a:fld id="{7D25929B-8FB8-4F00-A0AC-0510D0E014B2}"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extLst/>
          </a:lstStyle>
          <a:p>
            <a:r>
              <a:rPr lang="en-US" smtClean="0"/>
              <a:t>Click to edit Master title style</a:t>
            </a:r>
            <a:endParaRPr lang="en-US"/>
          </a:p>
        </p:txBody>
      </p:sp>
      <p:sp>
        <p:nvSpPr>
          <p:cNvPr id="1033" name="Text Placeholder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fld id="{0A276ECE-106F-458A-8A0C-8F4743E9F554}" type="datetimeFigureOut">
              <a:rPr lang="en-US"/>
              <a:pPr>
                <a:defRPr/>
              </a:pPr>
              <a:t>9/7/2011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en-US"/>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155EA3F8-BBBD-411E-9E5E-EDA7194607B8}" type="slidenum">
              <a:rPr lang="en-US"/>
              <a:pPr>
                <a:defRPr/>
              </a:pPr>
              <a:t>‹#›</a:t>
            </a:fld>
            <a:endParaRPr lang="en-US"/>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4025" r:id="rId1"/>
    <p:sldLayoutId id="2147484020" r:id="rId2"/>
    <p:sldLayoutId id="2147484026" r:id="rId3"/>
    <p:sldLayoutId id="2147484021" r:id="rId4"/>
    <p:sldLayoutId id="2147484027" r:id="rId5"/>
    <p:sldLayoutId id="2147484022" r:id="rId6"/>
    <p:sldLayoutId id="2147484028" r:id="rId7"/>
    <p:sldLayoutId id="2147484029" r:id="rId8"/>
    <p:sldLayoutId id="2147484030" r:id="rId9"/>
    <p:sldLayoutId id="2147484023" r:id="rId10"/>
    <p:sldLayoutId id="2147484024" r:id="rId11"/>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578100" y="2600325"/>
            <a:ext cx="6400800" cy="1666875"/>
          </a:xfrm>
        </p:spPr>
        <p:txBody>
          <a:bodyPr>
            <a:noAutofit/>
          </a:bodyPr>
          <a:lstStyle/>
          <a:p>
            <a:pPr eaLnBrk="1" fontAlgn="auto" hangingPunct="1">
              <a:spcAft>
                <a:spcPts val="0"/>
              </a:spcAft>
              <a:defRPr/>
            </a:pPr>
            <a:r>
              <a:rPr lang="en-US" sz="3600" dirty="0" smtClean="0">
                <a:solidFill>
                  <a:schemeClr val="tx2">
                    <a:satMod val="130000"/>
                  </a:schemeClr>
                </a:solidFill>
              </a:rPr>
              <a:t>Programmatic Linkages for the ICTC</a:t>
            </a:r>
            <a:endParaRPr lang="en-US" sz="3600" dirty="0">
              <a:solidFill>
                <a:schemeClr val="tx2">
                  <a:satMod val="130000"/>
                </a:schemeClr>
              </a:solidFill>
            </a:endParaRPr>
          </a:p>
        </p:txBody>
      </p:sp>
      <p:sp>
        <p:nvSpPr>
          <p:cNvPr id="8195" name="TextBox 2"/>
          <p:cNvSpPr txBox="1">
            <a:spLocks noChangeArrowheads="1"/>
          </p:cNvSpPr>
          <p:nvPr/>
        </p:nvSpPr>
        <p:spPr bwMode="auto">
          <a:xfrm>
            <a:off x="2590800" y="4267200"/>
            <a:ext cx="5791200" cy="381000"/>
          </a:xfrm>
          <a:prstGeom prst="rect">
            <a:avLst/>
          </a:prstGeom>
          <a:noFill/>
          <a:ln w="9525">
            <a:noFill/>
            <a:miter lim="800000"/>
            <a:headEnd/>
            <a:tailEnd/>
          </a:ln>
        </p:spPr>
        <p:txBody>
          <a:bodyPr>
            <a:spAutoFit/>
          </a:bodyPr>
          <a:lstStyle/>
          <a:p>
            <a:r>
              <a:rPr lang="en-US"/>
              <a:t>National AIDS Control Organisation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143000" y="274638"/>
            <a:ext cx="7543800" cy="1143000"/>
          </a:xfrm>
          <a:prstGeom prst="rect">
            <a:avLst/>
          </a:prstGeom>
        </p:spPr>
        <p:txBody>
          <a:bodyPr>
            <a:normAutofit/>
          </a:bodyPr>
          <a:lstStyle/>
          <a:p>
            <a:pPr fontAlgn="auto">
              <a:spcAft>
                <a:spcPts val="0"/>
              </a:spcAft>
              <a:defRPr/>
            </a:pPr>
            <a:r>
              <a:rPr lang="en-US" sz="4300" b="1" dirty="0">
                <a:effectLst>
                  <a:outerShdw blurRad="38100" dist="38100" dir="2700000" algn="tl">
                    <a:srgbClr val="000000">
                      <a:alpha val="43137"/>
                    </a:srgbClr>
                  </a:outerShdw>
                </a:effectLst>
                <a:latin typeface="+mj-lt"/>
                <a:ea typeface="+mj-ea"/>
                <a:cs typeface="+mj-cs"/>
              </a:rPr>
              <a:t>Objectives</a:t>
            </a:r>
          </a:p>
        </p:txBody>
      </p:sp>
      <p:sp>
        <p:nvSpPr>
          <p:cNvPr id="5" name="Content Placeholder 2"/>
          <p:cNvSpPr txBox="1">
            <a:spLocks/>
          </p:cNvSpPr>
          <p:nvPr/>
        </p:nvSpPr>
        <p:spPr>
          <a:xfrm>
            <a:off x="1371600" y="1676400"/>
            <a:ext cx="7315200" cy="4343400"/>
          </a:xfrm>
          <a:prstGeom prst="rect">
            <a:avLst/>
          </a:prstGeom>
        </p:spPr>
        <p:txBody>
          <a:bodyPr>
            <a:normAutofit/>
          </a:bodyPr>
          <a:lstStyle/>
          <a:p>
            <a:pPr fontAlgn="auto">
              <a:spcBef>
                <a:spcPts val="580"/>
              </a:spcBef>
              <a:spcAft>
                <a:spcPts val="0"/>
              </a:spcAft>
              <a:buClr>
                <a:schemeClr val="accent1"/>
              </a:buClr>
              <a:buSzPct val="80000"/>
              <a:buFont typeface="Arial" pitchFamily="34" charset="0"/>
              <a:buNone/>
              <a:defRPr/>
            </a:pPr>
            <a:r>
              <a:rPr lang="en-US" sz="3600" dirty="0">
                <a:latin typeface="+mn-lt"/>
              </a:rPr>
              <a:t>At the end of this session participants will be able to</a:t>
            </a:r>
          </a:p>
          <a:p>
            <a:pPr marL="742950" indent="-514350" fontAlgn="auto">
              <a:spcBef>
                <a:spcPts val="580"/>
              </a:spcBef>
              <a:spcAft>
                <a:spcPts val="0"/>
              </a:spcAft>
              <a:buClr>
                <a:schemeClr val="accent1"/>
              </a:buClr>
              <a:buSzPct val="80000"/>
              <a:buFont typeface="Wingdings" pitchFamily="2" charset="2"/>
              <a:buChar char="Ø"/>
              <a:defRPr/>
            </a:pPr>
            <a:r>
              <a:rPr lang="en-US" sz="3600" dirty="0">
                <a:latin typeface="+mn-lt"/>
              </a:rPr>
              <a:t>List the health services with which they should have programmatic linkages</a:t>
            </a:r>
            <a:endParaRPr lang="en-US" sz="3200" dirty="0">
              <a:latin typeface="+mn-lt"/>
            </a:endParaRPr>
          </a:p>
          <a:p>
            <a:pPr marL="274320" indent="-274320" fontAlgn="auto">
              <a:spcBef>
                <a:spcPts val="580"/>
              </a:spcBef>
              <a:spcAft>
                <a:spcPts val="0"/>
              </a:spcAft>
              <a:buClr>
                <a:schemeClr val="accent1"/>
              </a:buClr>
              <a:buSzPct val="80000"/>
              <a:buFont typeface="Arial" pitchFamily="34" charset="0"/>
              <a:buNone/>
              <a:defRPr/>
            </a:pPr>
            <a:endParaRPr lang="en-US" sz="3200" dirty="0">
              <a:latin typeface="+mn-lt"/>
            </a:endParaRPr>
          </a:p>
        </p:txBody>
      </p:sp>
      <p:pic>
        <p:nvPicPr>
          <p:cNvPr id="9220" name="Picture 5" descr="NACO logo"/>
          <p:cNvPicPr>
            <a:picLocks noChangeAspect="1" noChangeArrowheads="1"/>
          </p:cNvPicPr>
          <p:nvPr/>
        </p:nvPicPr>
        <p:blipFill>
          <a:blip r:embed="rId3" cstate="print"/>
          <a:srcRect/>
          <a:stretch>
            <a:fillRect/>
          </a:stretch>
        </p:blipFill>
        <p:spPr bwMode="auto">
          <a:xfrm>
            <a:off x="8428038" y="6357938"/>
            <a:ext cx="715962" cy="500062"/>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381000" y="0"/>
          <a:ext cx="9601200" cy="6629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loud 2"/>
          <p:cNvSpPr/>
          <p:nvPr/>
        </p:nvSpPr>
        <p:spPr>
          <a:xfrm>
            <a:off x="0" y="4724400"/>
            <a:ext cx="2133600" cy="1447800"/>
          </a:xfrm>
          <a:prstGeom prst="cloud">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dirty="0">
                <a:solidFill>
                  <a:schemeClr val="tx1"/>
                </a:solidFill>
              </a:rPr>
              <a:t>TI Projects</a:t>
            </a:r>
          </a:p>
          <a:p>
            <a:pPr algn="ctr" fontAlgn="auto">
              <a:spcBef>
                <a:spcPts val="0"/>
              </a:spcBef>
              <a:spcAft>
                <a:spcPts val="0"/>
              </a:spcAft>
              <a:defRPr/>
            </a:pPr>
            <a:endParaRPr lang="en-US" dirty="0"/>
          </a:p>
        </p:txBody>
      </p:sp>
      <p:cxnSp>
        <p:nvCxnSpPr>
          <p:cNvPr id="6" name="Straight Arrow Connector 5"/>
          <p:cNvCxnSpPr/>
          <p:nvPr/>
        </p:nvCxnSpPr>
        <p:spPr>
          <a:xfrm rot="5400000" flipH="1" flipV="1">
            <a:off x="1828800" y="4419600"/>
            <a:ext cx="533400" cy="533400"/>
          </a:xfrm>
          <a:prstGeom prst="straightConnector1">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0245" name="Picture 4" descr="NACO logo"/>
          <p:cNvPicPr>
            <a:picLocks noChangeAspect="1" noChangeArrowheads="1"/>
          </p:cNvPicPr>
          <p:nvPr/>
        </p:nvPicPr>
        <p:blipFill>
          <a:blip r:embed="rId8" cstate="print"/>
          <a:srcRect/>
          <a:stretch>
            <a:fillRect/>
          </a:stretch>
        </p:blipFill>
        <p:spPr bwMode="auto">
          <a:xfrm>
            <a:off x="8428038" y="6357938"/>
            <a:ext cx="715962" cy="500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5"/>
          <p:cNvGrpSpPr>
            <a:grpSpLocks/>
          </p:cNvGrpSpPr>
          <p:nvPr/>
        </p:nvGrpSpPr>
        <p:grpSpPr bwMode="auto">
          <a:xfrm>
            <a:off x="1447800" y="1295400"/>
            <a:ext cx="6705600" cy="5257800"/>
            <a:chOff x="954409" y="795478"/>
            <a:chExt cx="6793346" cy="5300522"/>
          </a:xfrm>
        </p:grpSpPr>
        <p:sp>
          <p:nvSpPr>
            <p:cNvPr id="7" name="Rectangle 6"/>
            <p:cNvSpPr/>
            <p:nvPr/>
          </p:nvSpPr>
          <p:spPr>
            <a:xfrm>
              <a:off x="1173549" y="951376"/>
              <a:ext cx="6574205" cy="5144623"/>
            </a:xfrm>
            <a:prstGeom prst="rect">
              <a:avLst/>
            </a:prstGeom>
            <a:effectLst>
              <a:glow rad="101600">
                <a:schemeClr val="tx1">
                  <a:lumMod val="65000"/>
                  <a:lumOff val="35000"/>
                  <a:alpha val="60000"/>
                </a:schemeClr>
              </a:glow>
            </a:effectLst>
          </p:spPr>
          <p:style>
            <a:lnRef idx="1">
              <a:schemeClr val="accent5"/>
            </a:lnRef>
            <a:fillRef idx="2">
              <a:schemeClr val="accent5"/>
            </a:fillRef>
            <a:effectRef idx="1">
              <a:schemeClr val="accent5"/>
            </a:effectRef>
            <a:fontRef idx="minor">
              <a:schemeClr val="dk1"/>
            </a:fontRef>
          </p:style>
        </p:sp>
        <p:sp>
          <p:nvSpPr>
            <p:cNvPr id="8" name="Rectangle 7"/>
            <p:cNvSpPr/>
            <p:nvPr/>
          </p:nvSpPr>
          <p:spPr>
            <a:xfrm>
              <a:off x="954409" y="795478"/>
              <a:ext cx="6793346" cy="5300522"/>
            </a:xfrm>
            <a:prstGeom prst="rect">
              <a:avLst/>
            </a:prstGeom>
          </p:spPr>
          <p:style>
            <a:lnRef idx="0">
              <a:scrgbClr r="0" g="0" b="0"/>
            </a:lnRef>
            <a:fillRef idx="0">
              <a:scrgbClr r="0" g="0" b="0"/>
            </a:fillRef>
            <a:effectRef idx="0">
              <a:scrgbClr r="0" g="0" b="0"/>
            </a:effectRef>
            <a:fontRef idx="minor">
              <a:schemeClr val="dk1"/>
            </a:fontRef>
          </p:style>
          <p:txBody>
            <a:bodyPr lIns="263144" tIns="887095" rIns="263144" bIns="263144" spcCol="1270"/>
            <a:lstStyle/>
            <a:p>
              <a:pPr lvl="1" indent="-457200" defTabSz="1289050" fontAlgn="auto">
                <a:lnSpc>
                  <a:spcPct val="90000"/>
                </a:lnSpc>
                <a:spcAft>
                  <a:spcPct val="15000"/>
                </a:spcAft>
                <a:buFont typeface="Wingdings"/>
                <a:buChar char="{"/>
                <a:defRPr/>
              </a:pPr>
              <a:r>
                <a:rPr lang="en-US" sz="2400" dirty="0">
                  <a:sym typeface="Wingdings"/>
                </a:rPr>
                <a:t>Prevention of Opportunistic Infections</a:t>
              </a:r>
            </a:p>
            <a:p>
              <a:pPr lvl="1" indent="-457200" defTabSz="1289050" fontAlgn="auto">
                <a:lnSpc>
                  <a:spcPct val="90000"/>
                </a:lnSpc>
                <a:spcAft>
                  <a:spcPct val="15000"/>
                </a:spcAft>
                <a:buFont typeface="Wingdings"/>
                <a:buChar char="{"/>
                <a:defRPr/>
              </a:pPr>
              <a:r>
                <a:rPr lang="en-US" sz="2400" dirty="0">
                  <a:sym typeface="Wingdings"/>
                </a:rPr>
                <a:t>Assessment &amp; management of HIV-     </a:t>
              </a:r>
            </a:p>
            <a:p>
              <a:pPr lvl="1" indent="-457200" defTabSz="1289050" fontAlgn="auto">
                <a:lnSpc>
                  <a:spcPct val="90000"/>
                </a:lnSpc>
                <a:spcAft>
                  <a:spcPct val="15000"/>
                </a:spcAft>
                <a:defRPr/>
              </a:pPr>
              <a:r>
                <a:rPr lang="en-US" sz="2400" dirty="0">
                  <a:sym typeface="Wingdings"/>
                </a:rPr>
                <a:t>     related illnesses</a:t>
              </a:r>
            </a:p>
            <a:p>
              <a:pPr lvl="1" indent="-457200" defTabSz="1289050" fontAlgn="auto">
                <a:lnSpc>
                  <a:spcPct val="90000"/>
                </a:lnSpc>
                <a:spcAft>
                  <a:spcPct val="15000"/>
                </a:spcAft>
                <a:buFont typeface="Wingdings" pitchFamily="2" charset="2"/>
                <a:buChar char="{"/>
                <a:defRPr/>
              </a:pPr>
              <a:r>
                <a:rPr lang="en-US" sz="2400" dirty="0">
                  <a:sym typeface="Wingdings"/>
                </a:rPr>
                <a:t>Management of other recurrent &amp;</a:t>
              </a:r>
            </a:p>
            <a:p>
              <a:pPr lvl="1" indent="-457200" defTabSz="1289050" fontAlgn="auto">
                <a:lnSpc>
                  <a:spcPct val="90000"/>
                </a:lnSpc>
                <a:spcAft>
                  <a:spcPct val="15000"/>
                </a:spcAft>
                <a:defRPr/>
              </a:pPr>
              <a:r>
                <a:rPr lang="en-US" sz="2400" dirty="0">
                  <a:sym typeface="Wingdings"/>
                </a:rPr>
                <a:t>     chronic infections</a:t>
              </a:r>
            </a:p>
            <a:p>
              <a:pPr lvl="1" indent="-457200" defTabSz="1289050" fontAlgn="auto">
                <a:lnSpc>
                  <a:spcPct val="90000"/>
                </a:lnSpc>
                <a:spcAft>
                  <a:spcPct val="15000"/>
                </a:spcAft>
                <a:buFont typeface="Wingdings"/>
                <a:buChar char="{"/>
                <a:defRPr/>
              </a:pPr>
              <a:r>
                <a:rPr lang="en-US" sz="2400" dirty="0">
                  <a:sym typeface="Wingdings"/>
                </a:rPr>
                <a:t>Anti-retroviral therapy</a:t>
              </a:r>
            </a:p>
            <a:p>
              <a:pPr lvl="1" indent="-457200" defTabSz="1289050" fontAlgn="auto">
                <a:lnSpc>
                  <a:spcPct val="90000"/>
                </a:lnSpc>
                <a:spcAft>
                  <a:spcPct val="15000"/>
                </a:spcAft>
                <a:buFont typeface="Wingdings" pitchFamily="2" charset="2"/>
                <a:buChar char="{"/>
                <a:tabLst>
                  <a:tab pos="457200" algn="l"/>
                </a:tabLst>
                <a:defRPr/>
              </a:pPr>
              <a:r>
                <a:rPr lang="en-US" sz="2400" dirty="0">
                  <a:sym typeface="Wingdings"/>
                </a:rPr>
                <a:t>Counselling for drug adherence,    </a:t>
              </a:r>
            </a:p>
            <a:p>
              <a:pPr lvl="1" indent="-457200" defTabSz="1289050" fontAlgn="auto">
                <a:lnSpc>
                  <a:spcPct val="90000"/>
                </a:lnSpc>
                <a:spcAft>
                  <a:spcPct val="15000"/>
                </a:spcAft>
                <a:tabLst>
                  <a:tab pos="457200" algn="l"/>
                </a:tabLst>
                <a:defRPr/>
              </a:pPr>
              <a:r>
                <a:rPr lang="en-US" sz="2400" dirty="0">
                  <a:sym typeface="Wingdings"/>
                </a:rPr>
                <a:t>      nutrition, infant feeding </a:t>
              </a:r>
            </a:p>
            <a:p>
              <a:pPr lvl="1" indent="-457200" defTabSz="1289050" fontAlgn="auto">
                <a:lnSpc>
                  <a:spcPct val="90000"/>
                </a:lnSpc>
                <a:spcAft>
                  <a:spcPct val="15000"/>
                </a:spcAft>
                <a:defRPr/>
              </a:pPr>
              <a:r>
                <a:rPr lang="en-US" sz="2400" dirty="0">
                  <a:sym typeface="Wingdings"/>
                </a:rPr>
                <a:t>   Early Infant Diagnosis &amp; care of </a:t>
              </a:r>
              <a:r>
                <a:rPr lang="en-US" sz="2400" dirty="0" smtClean="0">
                  <a:sym typeface="Wingdings"/>
                </a:rPr>
                <a:t>the child</a:t>
              </a:r>
              <a:endParaRPr lang="en-US" sz="2400" dirty="0">
                <a:sym typeface="Wingdings"/>
              </a:endParaRPr>
            </a:p>
          </p:txBody>
        </p:sp>
      </p:grpSp>
      <p:pic>
        <p:nvPicPr>
          <p:cNvPr id="9" name="Object 12"/>
          <p:cNvPicPr>
            <a:picLocks noChangeArrowheads="1"/>
          </p:cNvPicPr>
          <p:nvPr/>
        </p:nvPicPr>
        <p:blipFill>
          <a:blip r:embed="rId3" cstate="print"/>
          <a:srcRect l="-4837" t="-6732" b="-253"/>
          <a:stretch>
            <a:fillRect/>
          </a:stretch>
        </p:blipFill>
        <p:spPr bwMode="auto">
          <a:xfrm>
            <a:off x="304800" y="381000"/>
            <a:ext cx="1981200" cy="1447800"/>
          </a:xfrm>
          <a:prstGeom prst="rect">
            <a:avLst/>
          </a:prstGeom>
          <a:solidFill>
            <a:schemeClr val="bg1"/>
          </a:solidFill>
          <a:ln w="9525">
            <a:solidFill>
              <a:schemeClr val="bg1">
                <a:lumMod val="95000"/>
              </a:schemeClr>
            </a:solidFill>
            <a:miter lim="800000"/>
            <a:headEnd/>
            <a:tailEnd/>
          </a:ln>
        </p:spPr>
      </p:pic>
      <p:grpSp>
        <p:nvGrpSpPr>
          <p:cNvPr id="3" name="Group 3"/>
          <p:cNvGrpSpPr/>
          <p:nvPr/>
        </p:nvGrpSpPr>
        <p:grpSpPr>
          <a:xfrm>
            <a:off x="2819400" y="533400"/>
            <a:ext cx="5943600" cy="922301"/>
            <a:chOff x="2590442" y="217305"/>
            <a:chExt cx="5424938" cy="922301"/>
          </a:xfrm>
          <a:scene3d>
            <a:camera prst="orthographicFront">
              <a:rot lat="0" lon="0" rev="0"/>
            </a:camera>
            <a:lightRig rig="threePt" dir="t">
              <a:rot lat="0" lon="0" rev="1200000"/>
            </a:lightRig>
          </a:scene3d>
        </p:grpSpPr>
        <p:sp>
          <p:nvSpPr>
            <p:cNvPr id="11" name="Rectangle 10"/>
            <p:cNvSpPr/>
            <p:nvPr/>
          </p:nvSpPr>
          <p:spPr>
            <a:xfrm rot="191286">
              <a:off x="2590442" y="217305"/>
              <a:ext cx="5026050" cy="783147"/>
            </a:xfrm>
            <a:prstGeom prst="rect">
              <a:avLst/>
            </a:prstGeom>
            <a:solidFill>
              <a:schemeClr val="accent2">
                <a:lumMod val="20000"/>
                <a:lumOff val="80000"/>
              </a:schemeClr>
            </a:solidFill>
            <a:sp3d>
              <a:bevelT w="63500" h="25400"/>
            </a:sp3d>
          </p:spPr>
          <p:style>
            <a:lnRef idx="0">
              <a:schemeClr val="accent6"/>
            </a:lnRef>
            <a:fillRef idx="3">
              <a:schemeClr val="accent6"/>
            </a:fillRef>
            <a:effectRef idx="3">
              <a:schemeClr val="accent6"/>
            </a:effectRef>
            <a:fontRef idx="minor">
              <a:schemeClr val="tx1">
                <a:hueOff val="0"/>
                <a:satOff val="0"/>
                <a:lumOff val="0"/>
                <a:alphaOff val="0"/>
              </a:schemeClr>
            </a:fontRef>
          </p:style>
        </p:sp>
        <p:sp>
          <p:nvSpPr>
            <p:cNvPr id="12" name="Rectangle 11"/>
            <p:cNvSpPr/>
            <p:nvPr/>
          </p:nvSpPr>
          <p:spPr>
            <a:xfrm rot="191286">
              <a:off x="2989330" y="356459"/>
              <a:ext cx="5026050" cy="783147"/>
            </a:xfrm>
            <a:prstGeom prst="rect">
              <a:avLst/>
            </a:prstGeom>
            <a:sp3d/>
          </p:spPr>
          <p:style>
            <a:lnRef idx="0">
              <a:scrgbClr r="0" g="0" b="0"/>
            </a:lnRef>
            <a:fillRef idx="0">
              <a:scrgbClr r="0" g="0" b="0"/>
            </a:fillRef>
            <a:effectRef idx="0">
              <a:scrgbClr r="0" g="0" b="0"/>
            </a:effectRef>
            <a:fontRef idx="minor">
              <a:schemeClr val="tx1">
                <a:hueOff val="0"/>
                <a:satOff val="0"/>
                <a:lumOff val="0"/>
                <a:alphaOff val="0"/>
              </a:schemeClr>
            </a:fontRef>
          </p:style>
          <p:txBody>
            <a:bodyPr lIns="0" tIns="0" rIns="887095" bIns="0" spcCol="1270"/>
            <a:lstStyle/>
            <a:p>
              <a:pPr algn="ctr" defTabSz="2044700" fontAlgn="auto">
                <a:lnSpc>
                  <a:spcPct val="90000"/>
                </a:lnSpc>
                <a:spcAft>
                  <a:spcPct val="35000"/>
                </a:spcAft>
                <a:defRPr/>
              </a:pPr>
              <a:r>
                <a:rPr lang="en-US" sz="4600" dirty="0">
                  <a:solidFill>
                    <a:schemeClr val="tx1"/>
                  </a:solidFill>
                </a:rPr>
                <a:t>Care and Support </a:t>
              </a:r>
            </a:p>
          </p:txBody>
        </p:sp>
      </p:grpSp>
      <p:pic>
        <p:nvPicPr>
          <p:cNvPr id="11269" name="Picture 12" descr="NACO logo"/>
          <p:cNvPicPr>
            <a:picLocks noChangeAspect="1" noChangeArrowheads="1"/>
          </p:cNvPicPr>
          <p:nvPr/>
        </p:nvPicPr>
        <p:blipFill>
          <a:blip r:embed="rId4" cstate="print"/>
          <a:srcRect/>
          <a:stretch>
            <a:fillRect/>
          </a:stretch>
        </p:blipFill>
        <p:spPr bwMode="auto">
          <a:xfrm>
            <a:off x="8428038" y="6357938"/>
            <a:ext cx="715962" cy="500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438400" y="381000"/>
            <a:ext cx="6398501" cy="841671"/>
            <a:chOff x="2513780" y="214757"/>
            <a:chExt cx="5003237" cy="687808"/>
          </a:xfrm>
          <a:scene3d>
            <a:camera prst="orthographicFront">
              <a:rot lat="0" lon="0" rev="0"/>
            </a:camera>
            <a:lightRig rig="threePt" dir="t">
              <a:rot lat="0" lon="0" rev="1200000"/>
            </a:lightRig>
          </a:scene3d>
        </p:grpSpPr>
        <p:sp>
          <p:nvSpPr>
            <p:cNvPr id="4" name="Rectangle 3"/>
            <p:cNvSpPr/>
            <p:nvPr/>
          </p:nvSpPr>
          <p:spPr>
            <a:xfrm rot="191286">
              <a:off x="2595927" y="214757"/>
              <a:ext cx="4921090" cy="604258"/>
            </a:xfrm>
            <a:prstGeom prst="rect">
              <a:avLst/>
            </a:prstGeom>
            <a:solidFill>
              <a:schemeClr val="accent2">
                <a:lumMod val="20000"/>
                <a:lumOff val="80000"/>
              </a:schemeClr>
            </a:solidFill>
            <a:sp3d>
              <a:bevelT w="63500" h="25400"/>
            </a:sp3d>
          </p:spPr>
          <p:style>
            <a:lnRef idx="0">
              <a:schemeClr val="accent6"/>
            </a:lnRef>
            <a:fillRef idx="3">
              <a:schemeClr val="accent6"/>
            </a:fillRef>
            <a:effectRef idx="3">
              <a:schemeClr val="accent6"/>
            </a:effectRef>
            <a:fontRef idx="minor">
              <a:schemeClr val="tx1">
                <a:hueOff val="0"/>
                <a:satOff val="0"/>
                <a:lumOff val="0"/>
                <a:alphaOff val="0"/>
              </a:schemeClr>
            </a:fontRef>
          </p:style>
        </p:sp>
        <p:sp>
          <p:nvSpPr>
            <p:cNvPr id="5" name="Rectangle 4"/>
            <p:cNvSpPr/>
            <p:nvPr/>
          </p:nvSpPr>
          <p:spPr>
            <a:xfrm rot="191286">
              <a:off x="2513780" y="388079"/>
              <a:ext cx="4921157" cy="514486"/>
            </a:xfrm>
            <a:prstGeom prst="rect">
              <a:avLst/>
            </a:prstGeom>
            <a:sp3d/>
          </p:spPr>
          <p:style>
            <a:lnRef idx="0">
              <a:scrgbClr r="0" g="0" b="0"/>
            </a:lnRef>
            <a:fillRef idx="0">
              <a:scrgbClr r="0" g="0" b="0"/>
            </a:fillRef>
            <a:effectRef idx="0">
              <a:scrgbClr r="0" g="0" b="0"/>
            </a:effectRef>
            <a:fontRef idx="minor">
              <a:schemeClr val="tx1">
                <a:hueOff val="0"/>
                <a:satOff val="0"/>
                <a:lumOff val="0"/>
                <a:alphaOff val="0"/>
              </a:schemeClr>
            </a:fontRef>
          </p:style>
          <p:txBody>
            <a:bodyPr lIns="0" tIns="0" rIns="887095" bIns="0" spcCol="1270"/>
            <a:lstStyle/>
            <a:p>
              <a:pPr algn="ctr" defTabSz="2044700" fontAlgn="auto">
                <a:lnSpc>
                  <a:spcPct val="90000"/>
                </a:lnSpc>
                <a:spcAft>
                  <a:spcPct val="35000"/>
                </a:spcAft>
                <a:defRPr/>
              </a:pPr>
              <a:r>
                <a:rPr lang="en-US" sz="3200" dirty="0"/>
                <a:t>  Sexually Transmitted Infections</a:t>
              </a:r>
              <a:endParaRPr lang="en-US" sz="3200" dirty="0">
                <a:solidFill>
                  <a:schemeClr val="tx1"/>
                </a:solidFill>
              </a:endParaRPr>
            </a:p>
          </p:txBody>
        </p:sp>
      </p:grpSp>
      <p:grpSp>
        <p:nvGrpSpPr>
          <p:cNvPr id="12291" name="Group 5"/>
          <p:cNvGrpSpPr>
            <a:grpSpLocks/>
          </p:cNvGrpSpPr>
          <p:nvPr/>
        </p:nvGrpSpPr>
        <p:grpSpPr bwMode="auto">
          <a:xfrm>
            <a:off x="1752600" y="1219200"/>
            <a:ext cx="7086600" cy="5181600"/>
            <a:chOff x="954409" y="795478"/>
            <a:chExt cx="6793346" cy="5300522"/>
          </a:xfrm>
        </p:grpSpPr>
        <p:sp>
          <p:nvSpPr>
            <p:cNvPr id="7" name="Rectangle 6"/>
            <p:cNvSpPr/>
            <p:nvPr/>
          </p:nvSpPr>
          <p:spPr>
            <a:xfrm>
              <a:off x="1173549" y="951376"/>
              <a:ext cx="6574205" cy="5144623"/>
            </a:xfrm>
            <a:prstGeom prst="rect">
              <a:avLst/>
            </a:prstGeom>
            <a:effectLst>
              <a:glow rad="101600">
                <a:schemeClr val="tx1">
                  <a:lumMod val="65000"/>
                  <a:lumOff val="35000"/>
                  <a:alpha val="60000"/>
                </a:schemeClr>
              </a:glow>
            </a:effectLst>
          </p:spPr>
          <p:style>
            <a:lnRef idx="1">
              <a:schemeClr val="accent5"/>
            </a:lnRef>
            <a:fillRef idx="2">
              <a:schemeClr val="accent5"/>
            </a:fillRef>
            <a:effectRef idx="1">
              <a:schemeClr val="accent5"/>
            </a:effectRef>
            <a:fontRef idx="minor">
              <a:schemeClr val="dk1"/>
            </a:fontRef>
          </p:style>
        </p:sp>
        <p:sp>
          <p:nvSpPr>
            <p:cNvPr id="8" name="Rectangle 7"/>
            <p:cNvSpPr/>
            <p:nvPr/>
          </p:nvSpPr>
          <p:spPr>
            <a:xfrm>
              <a:off x="954409" y="795478"/>
              <a:ext cx="6793346" cy="5300522"/>
            </a:xfrm>
            <a:prstGeom prst="rect">
              <a:avLst/>
            </a:prstGeom>
          </p:spPr>
          <p:style>
            <a:lnRef idx="0">
              <a:scrgbClr r="0" g="0" b="0"/>
            </a:lnRef>
            <a:fillRef idx="0">
              <a:scrgbClr r="0" g="0" b="0"/>
            </a:fillRef>
            <a:effectRef idx="0">
              <a:scrgbClr r="0" g="0" b="0"/>
            </a:effectRef>
            <a:fontRef idx="minor">
              <a:schemeClr val="dk1"/>
            </a:fontRef>
          </p:style>
          <p:txBody>
            <a:bodyPr lIns="263144" tIns="887095" rIns="263144" bIns="263144" spcCol="1270"/>
            <a:lstStyle/>
            <a:p>
              <a:pPr lvl="1" indent="-457200" defTabSz="1289050" fontAlgn="auto">
                <a:lnSpc>
                  <a:spcPct val="90000"/>
                </a:lnSpc>
                <a:spcAft>
                  <a:spcPct val="15000"/>
                </a:spcAft>
                <a:defRPr/>
              </a:pPr>
              <a:r>
                <a:rPr lang="en-US" sz="2400" dirty="0">
                  <a:sym typeface="Wingdings"/>
                </a:rPr>
                <a:t></a:t>
              </a:r>
              <a:r>
                <a:rPr lang="en-US" sz="2900" dirty="0">
                  <a:sym typeface="Wingdings"/>
                </a:rPr>
                <a:t>   </a:t>
              </a:r>
              <a:r>
                <a:rPr lang="en-US" sz="3200" dirty="0">
                  <a:sym typeface="Wingdings"/>
                </a:rPr>
                <a:t>Screening for STI signs &amp; symptoms</a:t>
              </a:r>
              <a:endParaRPr lang="en-US" sz="3200" dirty="0"/>
            </a:p>
            <a:p>
              <a:pPr lvl="1" indent="-457200" defTabSz="1289050" fontAlgn="auto">
                <a:lnSpc>
                  <a:spcPct val="90000"/>
                </a:lnSpc>
                <a:spcAft>
                  <a:spcPct val="15000"/>
                </a:spcAft>
                <a:defRPr/>
              </a:pPr>
              <a:r>
                <a:rPr lang="en-US" sz="2800" dirty="0">
                  <a:sym typeface="Wingdings"/>
                </a:rPr>
                <a:t></a:t>
              </a:r>
              <a:r>
                <a:rPr lang="en-US" sz="3600" dirty="0">
                  <a:sym typeface="Wingdings"/>
                </a:rPr>
                <a:t>  </a:t>
              </a:r>
              <a:r>
                <a:rPr lang="en-US" sz="3200" dirty="0">
                  <a:sym typeface="Wingdings"/>
                </a:rPr>
                <a:t>Early diagnosis &amp; treatment of STIs</a:t>
              </a:r>
              <a:endParaRPr lang="en-US" sz="3200" dirty="0"/>
            </a:p>
            <a:p>
              <a:pPr lvl="1" indent="-457200" defTabSz="1289050" fontAlgn="auto">
                <a:lnSpc>
                  <a:spcPct val="90000"/>
                </a:lnSpc>
                <a:spcAft>
                  <a:spcPct val="15000"/>
                </a:spcAft>
                <a:defRPr/>
              </a:pPr>
              <a:r>
                <a:rPr lang="en-US" sz="2800" dirty="0">
                  <a:sym typeface="Wingdings"/>
                </a:rPr>
                <a:t></a:t>
              </a:r>
              <a:r>
                <a:rPr lang="en-US" sz="3200" dirty="0">
                  <a:sym typeface="Wingdings"/>
                </a:rPr>
                <a:t>  </a:t>
              </a:r>
              <a:r>
                <a:rPr lang="en-US" sz="3200" dirty="0" err="1">
                  <a:sym typeface="Wingdings"/>
                </a:rPr>
                <a:t>Syndromic</a:t>
              </a:r>
              <a:r>
                <a:rPr lang="en-US" sz="3200" dirty="0">
                  <a:sym typeface="Wingdings"/>
                </a:rPr>
                <a:t> diagnosis &amp; treatment where laboratory tests are not possible</a:t>
              </a:r>
              <a:endParaRPr lang="en-US" sz="3200" dirty="0"/>
            </a:p>
          </p:txBody>
        </p:sp>
      </p:grpSp>
      <p:pic>
        <p:nvPicPr>
          <p:cNvPr id="12292" name="Picture 3" descr="C:\Documents and Settings\n\Local Settings\Temp\logo_normal_colored.jpg"/>
          <p:cNvPicPr>
            <a:picLocks noChangeAspect="1" noChangeArrowheads="1"/>
          </p:cNvPicPr>
          <p:nvPr/>
        </p:nvPicPr>
        <p:blipFill>
          <a:blip r:embed="rId3" cstate="print"/>
          <a:srcRect/>
          <a:stretch>
            <a:fillRect/>
          </a:stretch>
        </p:blipFill>
        <p:spPr bwMode="auto">
          <a:xfrm>
            <a:off x="0" y="533400"/>
            <a:ext cx="2438400" cy="1219200"/>
          </a:xfrm>
          <a:prstGeom prst="rect">
            <a:avLst/>
          </a:prstGeom>
          <a:noFill/>
          <a:ln w="9525">
            <a:noFill/>
            <a:miter lim="800000"/>
            <a:headEnd/>
            <a:tailEnd/>
          </a:ln>
        </p:spPr>
      </p:pic>
      <p:pic>
        <p:nvPicPr>
          <p:cNvPr id="12293" name="Picture 8" descr="NACO logo"/>
          <p:cNvPicPr>
            <a:picLocks noChangeAspect="1" noChangeArrowheads="1"/>
          </p:cNvPicPr>
          <p:nvPr/>
        </p:nvPicPr>
        <p:blipFill>
          <a:blip r:embed="rId4" cstate="print"/>
          <a:srcRect/>
          <a:stretch>
            <a:fillRect/>
          </a:stretch>
        </p:blipFill>
        <p:spPr bwMode="auto">
          <a:xfrm>
            <a:off x="8428038" y="6357938"/>
            <a:ext cx="715962" cy="500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442874">
            <a:off x="2932958" y="614538"/>
            <a:ext cx="5131620" cy="658762"/>
          </a:xfrm>
          <a:prstGeom prst="rect">
            <a:avLst/>
          </a:prstGeom>
          <a:solidFill>
            <a:schemeClr val="accent2">
              <a:lumMod val="20000"/>
              <a:lumOff val="80000"/>
            </a:schemeClr>
          </a:solidFill>
          <a:sp3d>
            <a:bevelT w="63500" h="25400"/>
          </a:sp3d>
        </p:spPr>
        <p:style>
          <a:lnRef idx="0">
            <a:schemeClr val="accent6"/>
          </a:lnRef>
          <a:fillRef idx="3">
            <a:schemeClr val="accent6"/>
          </a:fillRef>
          <a:effectRef idx="3">
            <a:schemeClr val="accent6"/>
          </a:effectRef>
          <a:fontRef idx="minor">
            <a:schemeClr val="tx1">
              <a:hueOff val="0"/>
              <a:satOff val="0"/>
              <a:lumOff val="0"/>
              <a:alphaOff val="0"/>
            </a:schemeClr>
          </a:fontRef>
        </p:style>
        <p:txBody>
          <a:bodyPr anchor="ctr"/>
          <a:lstStyle/>
          <a:p>
            <a:pPr algn="ctr" fontAlgn="auto">
              <a:spcBef>
                <a:spcPts val="0"/>
              </a:spcBef>
              <a:spcAft>
                <a:spcPts val="0"/>
              </a:spcAft>
              <a:defRPr/>
            </a:pPr>
            <a:r>
              <a:rPr lang="en-US" sz="3200" dirty="0">
                <a:solidFill>
                  <a:schemeClr val="tx1"/>
                </a:solidFill>
              </a:rPr>
              <a:t>RNTCP</a:t>
            </a:r>
          </a:p>
        </p:txBody>
      </p:sp>
      <p:sp>
        <p:nvSpPr>
          <p:cNvPr id="3" name="Rectangle 2"/>
          <p:cNvSpPr/>
          <p:nvPr/>
        </p:nvSpPr>
        <p:spPr>
          <a:xfrm>
            <a:off x="2362200" y="1676400"/>
            <a:ext cx="6096000" cy="4419600"/>
          </a:xfrm>
          <a:prstGeom prst="rect">
            <a:avLst/>
          </a:prstGeom>
          <a:effectLst>
            <a:glow rad="101600">
              <a:schemeClr val="tx1">
                <a:lumMod val="65000"/>
                <a:lumOff val="35000"/>
                <a:alpha val="60000"/>
              </a:schemeClr>
            </a:glow>
          </a:effectLst>
        </p:spPr>
        <p:style>
          <a:lnRef idx="1">
            <a:schemeClr val="accent5"/>
          </a:lnRef>
          <a:fillRef idx="2">
            <a:schemeClr val="accent5"/>
          </a:fillRef>
          <a:effectRef idx="1">
            <a:schemeClr val="accent5"/>
          </a:effectRef>
          <a:fontRef idx="minor">
            <a:schemeClr val="dk1"/>
          </a:fontRef>
        </p:style>
        <p:txBody>
          <a:bodyPr anchor="ctr"/>
          <a:lstStyle/>
          <a:p>
            <a:pPr marL="811213" lvl="1" indent="-811213" defTabSz="1289050" fontAlgn="auto">
              <a:lnSpc>
                <a:spcPct val="90000"/>
              </a:lnSpc>
              <a:spcAft>
                <a:spcPct val="15000"/>
              </a:spcAft>
              <a:buFont typeface="Wingdings" pitchFamily="2" charset="2"/>
              <a:buChar char=""/>
              <a:defRPr/>
            </a:pPr>
            <a:r>
              <a:rPr lang="en-US" sz="3200" dirty="0">
                <a:solidFill>
                  <a:schemeClr val="tx1"/>
                </a:solidFill>
                <a:sym typeface="Wingdings"/>
              </a:rPr>
              <a:t>Screening for TB</a:t>
            </a:r>
          </a:p>
          <a:p>
            <a:pPr marL="811213" lvl="1" indent="-811213" defTabSz="1289050" fontAlgn="auto">
              <a:lnSpc>
                <a:spcPct val="90000"/>
              </a:lnSpc>
              <a:spcAft>
                <a:spcPct val="15000"/>
              </a:spcAft>
              <a:buFont typeface="Wingdings" pitchFamily="2" charset="2"/>
              <a:buChar char=""/>
              <a:defRPr/>
            </a:pPr>
            <a:r>
              <a:rPr lang="en-US" sz="3200" dirty="0">
                <a:solidFill>
                  <a:schemeClr val="tx1"/>
                </a:solidFill>
                <a:sym typeface="Wingdings"/>
              </a:rPr>
              <a:t>Early diagnosis &amp; initiation of Anti-TB Treatment</a:t>
            </a:r>
          </a:p>
          <a:p>
            <a:pPr marL="811213" lvl="1" indent="-811213" defTabSz="1289050" fontAlgn="auto">
              <a:lnSpc>
                <a:spcPct val="90000"/>
              </a:lnSpc>
              <a:spcAft>
                <a:spcPct val="15000"/>
              </a:spcAft>
              <a:buFont typeface="Wingdings" pitchFamily="2" charset="2"/>
              <a:buChar char=""/>
              <a:defRPr/>
            </a:pPr>
            <a:r>
              <a:rPr lang="en-US" sz="3200" dirty="0" err="1">
                <a:solidFill>
                  <a:schemeClr val="tx1"/>
                </a:solidFill>
                <a:sym typeface="Wingdings"/>
              </a:rPr>
              <a:t>Cotrimoxazole</a:t>
            </a:r>
            <a:r>
              <a:rPr lang="en-US" sz="3200" dirty="0">
                <a:solidFill>
                  <a:schemeClr val="tx1"/>
                </a:solidFill>
                <a:sym typeface="Wingdings"/>
              </a:rPr>
              <a:t> prophylactic treatment (CPT)</a:t>
            </a:r>
          </a:p>
        </p:txBody>
      </p:sp>
      <p:sp>
        <p:nvSpPr>
          <p:cNvPr id="13318" name="AutoShape 2" descr="data:image/jpg;base64,/9j/4AAQSkZJRgABAQAAAQABAAD/2wCEAAkGBhQSEBQUEhAQEBAWDxAXEBYSEBQTERASFRAVFBgTEhUXGyYeGBkjGhIUHy8gLygpLCwsFR4xNTAqNSYrLDUBCQoKDgwOGg8PGikkHyQ1Ki4tLCwuKTUvLCwsLywxNDQsLyssKSwvLC8sLCwsLCwvLSw1LC00LCwsKiw2KS8sKf/AABEIAMABBwMBIgACEQEDEQH/xAAcAAEBAAMBAQEBAAAAAAAAAAAABgQFBwMCAQj/xABKEAACAgECAgUJBQUEBQ0AAAABAgADEQQSBSEGEzFBUQciMmFxgZGhsRQjcsHRFUJigrJSkqLhM2OT0/AIFhclNlNUc3Wjs7TC/8QAGwEBAQADAQEBAAAAAAAAAAAAAAUBBAYDAgf/xAA0EQACAQMABQoGAQUAAAAAAAAAAQIDBBEFITFBUQYSIjJxgZHB0fATFCNhseGhFSQzQoL/2gAMAwEAAhEDEQA/AO4xEQBERAEREAREQBERAEREAREQBET8ZgO0ge2G8Aw+J8ap067rrkqHduPNvwr2n3RoOM03f6K1XOOzsbHjtODOG9KdY9usvZzluusUc8gKrFVUeoACbvS2ldjKSGUKVI7QQBiSK+kXSksLUdHLQ0Y0oty6T8DskTz09u5QcjOBnBzg4npKyaayjnWsCIiZMCIiAIiIAiIgCIiAIiIAiIgCIiAIiIAiIgCIiAIiIAiJ46nVLWu5jgfMnwE+ZzjCLlJ4SMpNvCPYmazWceROS+e3qPmj3zTcQ4u1vL0U8B3/AIj3zAnIX3KF5cLZf9PyXr4FKlZb6ngbDUcctb97YPBeXz7Zgu5PMkk+s5nyT7h3+qa2/pJp0zm5SR3Llj8hic5OpcXT6TlLxZSp0d0I+CJDpRw/qtQ3PKvlx6tzHI+OfjN3oKN5RezIGfZtyZoekXGBqLAyqVRV2rntPPJJ8PZN9w/UbCrYz5oz7CsvVVUVvBS62C1V56pR520p1OOzl7JmafjFqfvlh4N53+c1FfE6z+9j2giZKtnmCCPV2TnoVK1u8xbj4oiTpp9ZFLo+kStycbD49q/qJtlYEZBBHdjmJCzL0PEnqPmnK96nsP6GdFZcoZxajcrK4rb3rf72mhVsk9cPAsImNodetq5U8+8HtEyZ2NOpCrFTg8pkuUXF4YiInoYEREAREQBERAEREAREQBERAEREAREQBExeIcUqoXddbXSpOAbHCgnwGe0zn3FPKpbW+K00lq5PNLLnwPWSiD4ZnnOrGG1m5bWVa5/xo6NqtStalmPIfEnwHrklrtc1rZPZ+6O5RJPi/lNsuxtoVMDsNhcZ7zyAkzr+N3XenYcf2V81fgO335nM6SVe9n8OL5tNfz3fjxLlnoipDXU1P3wOh262tfSsrXxy6j85pdf0zqTlWDafEeanxPM/CRem0rWNtRS7HuUZP+U3NXQ3UHtFae184/ugyX/T7ag/rT7tn7KnylGk/qS8jE4vx+zUcm81O5FJ2+1vEzWyzq6D17CGsc2dzAAKp/D3/H4SW4lw9qLDW2CRjmOwg9hEo2txbz+nR3G3QrUpdCnuMWVtXoj8K/SSRlbV6I/CPpM3exHzdbEfU9tNqmQ5U+0HsM866yxAHaTgTbLwVdvNju8R2fCSa1SnFYnvJ05RWqQp4yp9IFfWOY/WZqahT2Mp94mpfg7js2n34+sxLqGU4YEfn7DNX5ejU6kjy+HCXVZVafUMjBlOD8iPA+IlZw/Xi1Mjkf3h4H9JyqnUsnosR9PhNtw3pQ9TbtgbuYAldw+cp6MrVbKpzW8we37ff3tNK6sXUWY7TpMSJp6eWM+DXSi925rOXqJUH6Sr4fxSu4eZZW7AAsEcNtPyOM9+BOvo3dKtqgyNWtatHXNGXERNo1hERAEREAREQBERAEREAREQBERANN0o4dZbV90z7gc7a+qV7M4AAtsB6sDtJAzjs8Jy1+hVzuWYdVWXI3PvLOR2lA/nsP4jtz3Cdrkrx7UbriO5QAPb2n5n5SHpqt8vQ566z1L32FnRt5Up5pxx2+/flN6To3QigdUth72cBmJ+gnuvB6B2UU/7Nf0mZE4KVerJ5cn4lB1ZvW2z5rqVRhVVR4KAB8p9RE8W87T4Eiem6YvQ+NIz7naW0kendfnUnv22D3AqfzMpaLeLlLjn8G5YvFZd5KmVtXoj8I+kkpW1eiPwj6ToLvYindbEZnDB96vv/pM380nB1+89in8h+c3c5q9f1O4jV+sIIz2jI9cRNI8DyOkQ/uJ/dE+X0FZHoKPYMGe8T7VSS3s+uc+JrBwBySU+8A5kAefjPaFB873c5adHdC6AlywBGArFX8CGV8B9v8LcxNPw7UbLVbuzg+w8j9ZZTtNAONaDm30l7RPv682lB7BEROoJAiIgCIiAIiIAiIgCIiAIiIAiIgH4TIi2zcxPiSficyy1bYrc/wADf0mRU47lNPXTh2v8FOwXWYiInIlIREQBJHp2fOp5/u2cvevP/jwldOf9K9UX1TjuTCL7hk/MmVNFQcrhPgn6eZvWMc1c8DTmVtXoj8I+kkjK2r0R7B9Jeu9iKV1sRsOD/wCl/lb8pu5N6W3a6n1j4HkZSTm72OJpkauulkRETRPAREQBLXRW7q0bxRSfbiRUreCn7hPYfkxE6jk1PFecOKz4P9mhfLoJmdERO3JIiIgCIiAIiIAiIgCIiAIiIAiIgHjrBmtx/A39JkVLphkSHsTaSD2gkfA4nHcpoa6c+1fgp2D1SR8xETkSkIiIAnMeKNm+0n/vrP6zOnTmfF0xqLR/rrP6zLmhuvLsKmjutIwzK2r0R+EfSSiLkgeJA+PKWesTFjj+I/WVbyWuMe3yNu6exdvkeMqFPIewSXlSBIF9/r3+RKuNwiIk01RERAEreCD7hPY39RklLTQ1bakHgi59uOc6fk1BuvOfBY8WvQ0L59BL7nvERO4JIiIgCIiAIiIAiIgCIiAIiIAiIgCSnHNPtuPg2GHv7fmDKuavj+j317h2pz/l7/yPukbTVq69q8bY6/X+DatanMqa9+omIiJ+clsREQBOedJ6turt9ZVv7yA/XM6HI/pzpgHrcdrKyt/KQR/UfhKuiZ82vjimvPyN+wlirjiaXglO7U1D/WqT7FO4/SVvFkxafWFPyx+UnOiS51aepbD/AICPzlRxseev4fzP6yheT/uox+3n+jZupfWS+xhadMuo8WX6ylmj4TXmz2An39n5zeSReyzNLgT6714ERE0TXEREAyNBp99ir3Fhn2DmfkJZzR9HNHyNh7+S+zvP5e4zeTv9AWro23Pe2Wvu3epGvKnOnhbhEROgNMREQBERAEREAREQBERAEREAREQBPwifsQCS4tw/qn5egea/p7pgy01mkFiFW9x7wfESS1ekatirD2HuI8RPz3TGjHa1PiQXQf8AD4ehatq/xFzXtR4RESEbYkx06X7uo9/WMPcV5/QSnkd06uPWVr3Cst72bH/4lDRsW7mPf+Dbs1msjz6EUZvdv7NXL2swH0BlFxtOSn1kfHn+Unug92LnXuarPvVhj+oyh42/JR6yfgP85uXefnffA97nPzB58EHnN+H85t5o+Evi0esMPln8pvJOvFioadbrCIiah4iZGh0hscKPefAd5nlTSXYKoyT2Ss4bw8VLjtY+kfE+A9UsaK0bK8qZl1Ftfkveo1riuqUdW0yaqgqhQMADAn3ET9GSSWEQ9oiImQIiIAiIgCIiAIiIAiIgCJ+Zn7AERGYAiJ+ZgH7PDWaJbFww9h7wfET23RmfE4RqRcZrKZlNxeUSOv4W9R5jK9zDs9/gZhy6YA8iMjv5ds1Os6PK3NDsPh2r/lOOvuT0otztta4Pb3P33lOjep6qniTcmOm+iyiWj90lW9jcwfiP8Us9RwmxO1CR4r5w+XOaziGlFlTof3kYew45H3HEhUlUtK8XUi1jitxVtqyjNTiyS6DJ99Ye8Vcve4/SUXGxyU+s/QfpJroRbjUMP7VRx7mU/rKPjbegPxH6Cb12n86ve43rlP5g8+DU5Yt3AYHtP+X1m4mNw2vFS+sZPv8A+BNlp+G2P6KHHieQ+Jk6pGdeq1BN9hoVprnNtmNMjR6F7ThR7Sewe0zcaPo2Bzsbd6l5D3nt+k3NdQUYUAAdgAwJcsuT9SbUrjorhv8A0Tat7FaoazF4fw1ahy5sfSY9p9Q8BMyInZ0qUKMFCmsJEuUnJ5YiInqfIiIgCIiAIiIAiIgCIiAJJeVbiHU8I1TA4Zq1rGDg/e2LWce5jK2cu8v+v26Girvs1QJ/DXWxP+JkgEt5OvJgvEdGdRbqtTS3X2IgrK7SqhfOO4ZzuLDt7o42nEej2oqZNW+q0jk7VsZjW+3Bat0YnY2OxlP0Ilr5NulGh0vCtNXZrtJXYK2axWvQMrWWNYQwzkEbsY9Ui/Kx0yTidun0mhDagLYTuRT97ay7QtYIyQAWy3Zz8BmYMlV088roo0mnbSAdfqqBapcA/Z6jyyV7C+4MoHZ5jE55A6nhPki1euQX8S1+oV3G4V5LugPMbyx2of4QvL5Sc8pXQ27QpoLCvWV16OiqxhzRL0sewqT3KxsOPHBnWeD+VXh19Su2rq077fPrvcVujd68+Te0ZBgHNOlPRLWcCCanSa616OsCsDkbWOcC2vJR1OMZwOePbKngvR6vjFA1732UvZkXIqqUresCtgpPPb5mR6iJoPKt5Q69eqaLQhtRuuQu6o33jL6NdS4y3M5JxjkMZ5yv0PCm4V0dtWwgXLpdQ74OQt1obCg9+CyrnvxPmUIz1M96NxUoPnU3h7Dnnk74f+09VZUSaqkpZwyjLH7xVUEHlzBJ/llD064TZwbSm3SX2my91pezaoNKEFzsI7GYooz3c8c8GfX/ACeeH4r1d2O16alP4FZyP/cX4S96R9KtBXYdHrbKl6ylWK3L9y6MzKAzEbQcoTzx3ET4jRhF5SPeppC5qRcJzyn2ehyzoN5PtJxLT9a3E9R9uO42orrvqO443BwXYdh3ZwczrnRDgVmj0opu1L6tw7kWWFt2wt5q+cxIAGOWT3zhvlE4LotFbVdwzWqXLsTXTqBYdPgZFiWqSVHdgkn14zLrU8D4xxDT6O+rXfYydDV1y9bbU1lpZibGWtcc1KH48hPU0TqeZrOkWqSnTW22KrBK2I3Ac2xhV97ED3yT6EdD+JafVdZreItqaRU4FYvucGwlcMQ4AwAG+Ilzq9GlqFLEWxDjKuoZTg5GQfWJ8zjzotM+6bUZpvZvOF9DblTXafeNyGzYR/5imsH2ZYH3Sy6YBBqdiLtC1qG9bHLfRhKU+T3Q7gRpwpDKRtssAyMdo3Yxymdf0Y07uzvVuZjlsu+M+wHElVtHynDCUc5278duMl+vpSjUrKqlLZjGrj29p4dELEfSoQqhlyr4Azle8n1gg++byeGj0KVLtrRUXwUYyezJ8TynvKVCn8OmovGVwINaanNyWxiIiex5CIiAIiIAiIgCIiAIiIAiIgCIiAJp+kPRDS67Z9qpF3V7+ry9i7d23d6DDOdq/CbiIBH/APRHwv8A8Ev+2v8A95NxwPojpNHk6bS1UsRgsFzYR4F2y2PVmbiIB536dXUq6q6MCGVlDKwPcQeREguJ9COBLbsuXSUXEj7v7Y1J59mKxYMfCdBnJQb+GU6iriHDBrtA+ptst1VTI7stlm7ffW3nEjI55GMAZOMwC74B0b0GlsZNLTp67go37SHvVTjG5mJcA5Hq5zN4xpdPqVbS3lHFihmqNm12VXDA4Vg2Ny9vqkR0S1aW9ItfZWdyWaDQvWcY3I1NDA4PqImRrP8AtVR/6O//AM9kGSj4Hp9Boaur076emptQVx14YNqCFUpl2J38lG3OezlPDpRwbht7qNcuk63GENli1XEZ7FYMrEZPZmRnQXgtJ0/EdU9Cai+niWvbT9Yu8VtVttXqgfRYvjJHM4XwE/fJvTbZoevPD9PrbNS9zai+7Up1lx61l2srVNhQFwFzjv75gFVoPJXwypw6aNCwIK9ZZZaoPcdrsV+UptZrq6l3W2V1L/asdUX4sQJO+T7g2o0tFtWoCrWNTa2kRbTb1OnbBWotgclOQJO9B6l1vFOJX6pRbbp9V1GmSwBhpqlawZrU8lLbOZ7eTeJmTBfpxmhqzaNRS1Q9JxahrHPHN84HMiZDahQm8sor27ixYbAuM7t3ZjHPMgvKpwGirhWvtqorrttr0wtZFC7wmqQruA5Z888+08vATbcVP/UNvh+yH/8ApwCi/aVWEbrqtthAqPWLixj2BDnzj6hFPE6nDlLqnFbFbStikVsBkq5B80gEcjOQ63SizhfR6slgr63SqSrFWAYMDtYcwcE8+6Z/TDhqV8S0Gho0dP2R+tvs06laKdVciEKLTtIbaKlOCDnODBk6doeK03Z6m6q7HpdXYr7fbtJxPji/Fa9NS9trKqIjNzYLuKqW2rntY7TgSM4pwLWW6jSXUaHTaO2nUJ1liapT1mmPKyllWobgRggHsxylH06oVuG6zcqtt0epZdyg7WFD4YZ7CPGDBq+hFNdoTXNq7L9TbpEa9DqA1NHW7bCi0jlWFK7R34BzkkmUOj6Q6a19lWq01tnPzK763fl2+apJnJ2qV6uA6Moten1VVb6zaoT7T1VaMtVjDBZSScj+IS08pvCKRwq5wiVPp0WzTOihGpsRl29UV9HPo8vGYMlbbrq1ba1lavtLbS6htgzlsE5wMHn6ppekiajV6Qfs3V01O1ikXBg6GtSwYKVDAncAPcZBV1DiHE+FHVJu63gvWXIeS2nJbDqO1C2G29hwM8p1fQ6Cumta6q0qqXO1EUKq5JJwB2cyZkwcK6b8Y4xwxqlu4r1jWLYwFSJ5oQqMtuqHbu+RlNpOjPH7K0f9r1pvrVsMg3LuUHBxT2jMmvK+ftXHKNMO5NLT/NdaWPysX4Tu9jhFJPJVUk+pQM/QTBk4jrOlHE9Vxq3RaTXNUotsrTcqFF6irDsx2E82rb3tP3jnS/i/B9RUuq1VOtR1L7Aq+cgbDDIRXRvA8x7cESd8n3RZuK6zUMdRbp8K1rWVelvttJC5yOR8/wCEyum3RZuDarTXjUV652ZmVdVVuYdXtwXUsdy+dyPLBHKDJ/Q1Nm5Q2CMqDgjBGRnBHjPuajgnSSrUU6dyyVW36eu1amsXrMMgY7VPNgOfPHdNvMnyIiIAiIgCIiAIiIAiIgCSj9BWepqLeI6y3SMW31t1XWOjNuNTXhN+znjuOOWcSriASmv8n6HVJqtLfdob1pWo9StbV2VKAFV67FI5BVH8q+Anrw/oIleuGtbUam/U9S1bGw17XBPbtVAFwMAAYHLsJJJpogGo6N9Ga9Elq1u7i3VW3tv25D24yq4A83zeXfNPR0BbTs/2DX36Kmxy70iqm6lWPaahYua/ZnEr4gGFwnhporKtddqGLFnsuYF2YgDkFAVV5DCgAD4zT67oQp1TarTX26LVOoFzVBHqvA7OtqsUgn1jBlLEA0D9ExbTdXq9TfqxdWEfdsrRFBJBqStQFbJB3HJ80c8DE1lXk6P2U6SziOtt0nVlErIoUqmMKrWCveyrywuccgCCOUsogEz/AMwqep0NXWXbdDdXZScpudq84Fnm4I592Jl9JuidWtWve1lV1T79PdS226l+XNSQRg4GQRg4E3cQCd0PRrUB0bUcT1OoVGDKi100K5ByOtNahnHqyAe8GbjivDhfRbSxZVtpsrYrjcFdCpIzyzgzKiATep6B6ezR6fTM1o+zCv7NcrBdRS9YADqwGM8hkYwfDkJ8a7oW2pVa9ZrLtTp1ZWNQSqlLipyOvNa5YZ54G0ZHZKeIBpbei1Z11Ws3OtlWnalEXaKtjEnmMZyM8ueOU3URAIm7yXVPxT9oPqLmsFyWCvCdXlECKM4zgbQfdKzimh66i2rcU6yqxNy43LvQruGeWRmZUQDldXkBpX0dfrE8dvVrn24EytB5CdItge6/VarBHm2MoVsdzlRuI9WROlRAyQ3EfJNp7eIpretuQq9DdUm0JupChApxlVwi8h68YlzEQBERAEREA//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latin typeface="Gill Sans MT" pitchFamily="34" charset="0"/>
            </a:endParaRPr>
          </a:p>
        </p:txBody>
      </p:sp>
      <p:sp>
        <p:nvSpPr>
          <p:cNvPr id="13319" name="AutoShape 4" descr="data:image/jpg;base64,/9j/4AAQSkZJRgABAQAAAQABAAD/2wCEAAkGBhQSEBQUEhAQEBAWDxAXEBYSEBQTERASFRAVFBgTEhUXGyYeGBkjGhIUHy8gLygpLCwsFR4xNTAqNSYrLDUBCQoKDgwOGg8PGikkHyQ1Ki4tLCwuKTUvLCwsLywxNDQsLyssKSwvLC8sLCwsLCwvLSw1LC00LCwsKiw2KS8sKf/AABEIAMABBwMBIgACEQEDEQH/xAAcAAEBAAMBAQEBAAAAAAAAAAAABgQFBwMCAQj/xABKEAACAgECAgUJBQUEBQ0AAAABAgADEQQSBSEGEzFBUQciMmFxgZGhsRQjcsHRFUJigrJSkqLhM2OT0/AIFhclNlNUc3Wjs7TC/8QAGwEBAQADAQEBAAAAAAAAAAAAAAUBBAYDAgf/xAA0EQACAQMABQoGAQUAAAAAAAAAAQIDBBEFITFBUQYSIjJxgZHB0fATFCNhseGhFSQzQoL/2gAMAwEAAhEDEQA/AO4xEQBERAEREAREQBERAEREAREQBET8ZgO0ge2G8Aw+J8ap067rrkqHduPNvwr2n3RoOM03f6K1XOOzsbHjtODOG9KdY9usvZzluusUc8gKrFVUeoACbvS2ldjKSGUKVI7QQBiSK+kXSksLUdHLQ0Y0oty6T8DskTz09u5QcjOBnBzg4npKyaayjnWsCIiZMCIiAIiIAiIgCIiAIiIAiIgCIiAIiIAiIgCIiAIiIAiJ46nVLWu5jgfMnwE+ZzjCLlJ4SMpNvCPYmazWceROS+e3qPmj3zTcQ4u1vL0U8B3/AIj3zAnIX3KF5cLZf9PyXr4FKlZb6ngbDUcctb97YPBeXz7Zgu5PMkk+s5nyT7h3+qa2/pJp0zm5SR3Llj8hic5OpcXT6TlLxZSp0d0I+CJDpRw/qtQ3PKvlx6tzHI+OfjN3oKN5RezIGfZtyZoekXGBqLAyqVRV2rntPPJJ8PZN9w/UbCrYz5oz7CsvVVUVvBS62C1V56pR520p1OOzl7JmafjFqfvlh4N53+c1FfE6z+9j2giZKtnmCCPV2TnoVK1u8xbj4oiTpp9ZFLo+kStycbD49q/qJtlYEZBBHdjmJCzL0PEnqPmnK96nsP6GdFZcoZxajcrK4rb3rf72mhVsk9cPAsImNodetq5U8+8HtEyZ2NOpCrFTg8pkuUXF4YiInoYEREAREQBERAEREAREQBERAEREAREQBExeIcUqoXddbXSpOAbHCgnwGe0zn3FPKpbW+K00lq5PNLLnwPWSiD4ZnnOrGG1m5bWVa5/xo6NqtStalmPIfEnwHrklrtc1rZPZ+6O5RJPi/lNsuxtoVMDsNhcZ7zyAkzr+N3XenYcf2V81fgO335nM6SVe9n8OL5tNfz3fjxLlnoipDXU1P3wOh262tfSsrXxy6j85pdf0zqTlWDafEeanxPM/CRem0rWNtRS7HuUZP+U3NXQ3UHtFae184/ugyX/T7ag/rT7tn7KnylGk/qS8jE4vx+zUcm81O5FJ2+1vEzWyzq6D17CGsc2dzAAKp/D3/H4SW4lw9qLDW2CRjmOwg9hEo2txbz+nR3G3QrUpdCnuMWVtXoj8K/SSRlbV6I/CPpM3exHzdbEfU9tNqmQ5U+0HsM866yxAHaTgTbLwVdvNju8R2fCSa1SnFYnvJ05RWqQp4yp9IFfWOY/WZqahT2Mp94mpfg7js2n34+sxLqGU4YEfn7DNX5ejU6kjy+HCXVZVafUMjBlOD8iPA+IlZw/Xi1Mjkf3h4H9JyqnUsnosR9PhNtw3pQ9TbtgbuYAldw+cp6MrVbKpzW8we37ff3tNK6sXUWY7TpMSJp6eWM+DXSi925rOXqJUH6Sr4fxSu4eZZW7AAsEcNtPyOM9+BOvo3dKtqgyNWtatHXNGXERNo1hERAEREAREQBERAEREAREQBERANN0o4dZbV90z7gc7a+qV7M4AAtsB6sDtJAzjs8Jy1+hVzuWYdVWXI3PvLOR2lA/nsP4jtz3Cdrkrx7UbriO5QAPb2n5n5SHpqt8vQ566z1L32FnRt5Up5pxx2+/flN6To3QigdUth72cBmJ+gnuvB6B2UU/7Nf0mZE4KVerJ5cn4lB1ZvW2z5rqVRhVVR4KAB8p9RE8W87T4Eiem6YvQ+NIz7naW0kendfnUnv22D3AqfzMpaLeLlLjn8G5YvFZd5KmVtXoj8I+kkpW1eiPwj6ToLvYindbEZnDB96vv/pM380nB1+89in8h+c3c5q9f1O4jV+sIIz2jI9cRNI8DyOkQ/uJ/dE+X0FZHoKPYMGe8T7VSS3s+uc+JrBwBySU+8A5kAefjPaFB873c5adHdC6AlywBGArFX8CGV8B9v8LcxNPw7UbLVbuzg+w8j9ZZTtNAONaDm30l7RPv682lB7BEROoJAiIgCIiAIiIAiIgCIiAIiIAiIgH4TIi2zcxPiSficyy1bYrc/wADf0mRU47lNPXTh2v8FOwXWYiInIlIREQBJHp2fOp5/u2cvevP/jwldOf9K9UX1TjuTCL7hk/MmVNFQcrhPgn6eZvWMc1c8DTmVtXoj8I+kkjK2r0R7B9Jeu9iKV1sRsOD/wCl/lb8pu5N6W3a6n1j4HkZSTm72OJpkauulkRETRPAREQBLXRW7q0bxRSfbiRUreCn7hPYfkxE6jk1PFecOKz4P9mhfLoJmdERO3JIiIgCIiAIiIAiIgCIiAIiIAiIgHjrBmtx/A39JkVLphkSHsTaSD2gkfA4nHcpoa6c+1fgp2D1SR8xETkSkIiIAnMeKNm+0n/vrP6zOnTmfF0xqLR/rrP6zLmhuvLsKmjutIwzK2r0R+EfSSiLkgeJA+PKWesTFjj+I/WVbyWuMe3yNu6exdvkeMqFPIewSXlSBIF9/r3+RKuNwiIk01RERAEreCD7hPY39RklLTQ1bakHgi59uOc6fk1BuvOfBY8WvQ0L59BL7nvERO4JIiIgCIiAIiIAiIgCIiAIiIAiIgCSnHNPtuPg2GHv7fmDKuavj+j317h2pz/l7/yPukbTVq69q8bY6/X+DatanMqa9+omIiJ+clsREQBOedJ6turt9ZVv7yA/XM6HI/pzpgHrcdrKyt/KQR/UfhKuiZ82vjimvPyN+wlirjiaXglO7U1D/WqT7FO4/SVvFkxafWFPyx+UnOiS51aepbD/AICPzlRxseev4fzP6yheT/uox+3n+jZupfWS+xhadMuo8WX6ylmj4TXmz2An39n5zeSReyzNLgT6714ERE0TXEREAyNBp99ir3Fhn2DmfkJZzR9HNHyNh7+S+zvP5e4zeTv9AWro23Pe2Wvu3epGvKnOnhbhEROgNMREQBERAEREAREQBERAEREAREQBPwifsQCS4tw/qn5egea/p7pgy01mkFiFW9x7wfESS1ekatirD2HuI8RPz3TGjHa1PiQXQf8AD4ehatq/xFzXtR4RESEbYkx06X7uo9/WMPcV5/QSnkd06uPWVr3Cst72bH/4lDRsW7mPf+Dbs1msjz6EUZvdv7NXL2swH0BlFxtOSn1kfHn+Unug92LnXuarPvVhj+oyh42/JR6yfgP85uXefnffA97nPzB58EHnN+H85t5o+Evi0esMPln8pvJOvFioadbrCIiah4iZGh0hscKPefAd5nlTSXYKoyT2Ss4bw8VLjtY+kfE+A9UsaK0bK8qZl1Ftfkveo1riuqUdW0yaqgqhQMADAn3ET9GSSWEQ9oiImQIiIAiIgCIiAIiIAiIgCJ+Zn7AERGYAiJ+ZgH7PDWaJbFww9h7wfET23RmfE4RqRcZrKZlNxeUSOv4W9R5jK9zDs9/gZhy6YA8iMjv5ds1Os6PK3NDsPh2r/lOOvuT0otztta4Pb3P33lOjep6qniTcmOm+iyiWj90lW9jcwfiP8Us9RwmxO1CR4r5w+XOaziGlFlTof3kYew45H3HEhUlUtK8XUi1jitxVtqyjNTiyS6DJ99Ye8Vcve4/SUXGxyU+s/QfpJroRbjUMP7VRx7mU/rKPjbegPxH6Cb12n86ve43rlP5g8+DU5Yt3AYHtP+X1m4mNw2vFS+sZPv8A+BNlp+G2P6KHHieQ+Jk6pGdeq1BN9hoVprnNtmNMjR6F7ThR7Sewe0zcaPo2Bzsbd6l5D3nt+k3NdQUYUAAdgAwJcsuT9SbUrjorhv8A0Tat7FaoazF4fw1ahy5sfSY9p9Q8BMyInZ0qUKMFCmsJEuUnJ5YiInqfIiIgCIiAIiIAiIgCIiAJJeVbiHU8I1TA4Zq1rGDg/e2LWce5jK2cu8v+v26Girvs1QJ/DXWxP+JkgEt5OvJgvEdGdRbqtTS3X2IgrK7SqhfOO4ZzuLDt7o42nEej2oqZNW+q0jk7VsZjW+3Bat0YnY2OxlP0Ilr5NulGh0vCtNXZrtJXYK2axWvQMrWWNYQwzkEbsY9Ui/Kx0yTidun0mhDagLYTuRT97ay7QtYIyQAWy3Zz8BmYMlV088roo0mnbSAdfqqBapcA/Z6jyyV7C+4MoHZ5jE55A6nhPki1euQX8S1+oV3G4V5LugPMbyx2of4QvL5Sc8pXQ27QpoLCvWV16OiqxhzRL0sewqT3KxsOPHBnWeD+VXh19Su2rq077fPrvcVujd68+Te0ZBgHNOlPRLWcCCanSa616OsCsDkbWOcC2vJR1OMZwOePbKngvR6vjFA1732UvZkXIqqUresCtgpPPb5mR6iJoPKt5Q69eqaLQhtRuuQu6o33jL6NdS4y3M5JxjkMZ5yv0PCm4V0dtWwgXLpdQ74OQt1obCg9+CyrnvxPmUIz1M96NxUoPnU3h7Dnnk74f+09VZUSaqkpZwyjLH7xVUEHlzBJ/llD064TZwbSm3SX2my91pezaoNKEFzsI7GYooz3c8c8GfX/ACeeH4r1d2O16alP4FZyP/cX4S96R9KtBXYdHrbKl6ylWK3L9y6MzKAzEbQcoTzx3ET4jRhF5SPeppC5qRcJzyn2ehyzoN5PtJxLT9a3E9R9uO42orrvqO443BwXYdh3ZwczrnRDgVmj0opu1L6tw7kWWFt2wt5q+cxIAGOWT3zhvlE4LotFbVdwzWqXLsTXTqBYdPgZFiWqSVHdgkn14zLrU8D4xxDT6O+rXfYydDV1y9bbU1lpZibGWtcc1KH48hPU0TqeZrOkWqSnTW22KrBK2I3Ac2xhV97ED3yT6EdD+JafVdZreItqaRU4FYvucGwlcMQ4AwAG+Ilzq9GlqFLEWxDjKuoZTg5GQfWJ8zjzotM+6bUZpvZvOF9DblTXafeNyGzYR/5imsH2ZYH3Sy6YBBqdiLtC1qG9bHLfRhKU+T3Q7gRpwpDKRtssAyMdo3Yxymdf0Y07uzvVuZjlsu+M+wHElVtHynDCUc5278duMl+vpSjUrKqlLZjGrj29p4dELEfSoQqhlyr4Azle8n1gg++byeGj0KVLtrRUXwUYyezJ8TynvKVCn8OmovGVwINaanNyWxiIiex5CIiAIiIAiIgCIiAIiIAiIgCIiAJp+kPRDS67Z9qpF3V7+ry9i7d23d6DDOdq/CbiIBH/APRHwv8A8Ev+2v8A95NxwPojpNHk6bS1UsRgsFzYR4F2y2PVmbiIB536dXUq6q6MCGVlDKwPcQeREguJ9COBLbsuXSUXEj7v7Y1J59mKxYMfCdBnJQb+GU6iriHDBrtA+ptst1VTI7stlm7ffW3nEjI55GMAZOMwC74B0b0GlsZNLTp67go37SHvVTjG5mJcA5Hq5zN4xpdPqVbS3lHFihmqNm12VXDA4Vg2Ny9vqkR0S1aW9ItfZWdyWaDQvWcY3I1NDA4PqImRrP8AtVR/6O//AM9kGSj4Hp9Boaur076emptQVx14YNqCFUpl2J38lG3OezlPDpRwbht7qNcuk63GENli1XEZ7FYMrEZPZmRnQXgtJ0/EdU9Cai+niWvbT9Yu8VtVttXqgfRYvjJHM4XwE/fJvTbZoevPD9PrbNS9zai+7Up1lx61l2srVNhQFwFzjv75gFVoPJXwypw6aNCwIK9ZZZaoPcdrsV+UptZrq6l3W2V1L/asdUX4sQJO+T7g2o0tFtWoCrWNTa2kRbTb1OnbBWotgclOQJO9B6l1vFOJX6pRbbp9V1GmSwBhpqlawZrU8lLbOZ7eTeJmTBfpxmhqzaNRS1Q9JxahrHPHN84HMiZDahQm8sor27ixYbAuM7t3ZjHPMgvKpwGirhWvtqorrttr0wtZFC7wmqQruA5Z888+08vATbcVP/UNvh+yH/8ApwCi/aVWEbrqtthAqPWLixj2BDnzj6hFPE6nDlLqnFbFbStikVsBkq5B80gEcjOQ63SizhfR6slgr63SqSrFWAYMDtYcwcE8+6Z/TDhqV8S0Gho0dP2R+tvs06laKdVciEKLTtIbaKlOCDnODBk6doeK03Z6m6q7HpdXYr7fbtJxPji/Fa9NS9trKqIjNzYLuKqW2rntY7TgSM4pwLWW6jSXUaHTaO2nUJ1liapT1mmPKyllWobgRggHsxylH06oVuG6zcqtt0epZdyg7WFD4YZ7CPGDBq+hFNdoTXNq7L9TbpEa9DqA1NHW7bCi0jlWFK7R34BzkkmUOj6Q6a19lWq01tnPzK763fl2+apJnJ2qV6uA6Moten1VVb6zaoT7T1VaMtVjDBZSScj+IS08pvCKRwq5wiVPp0WzTOihGpsRl29UV9HPo8vGYMlbbrq1ba1lavtLbS6htgzlsE5wMHn6ppekiajV6Qfs3V01O1ikXBg6GtSwYKVDAncAPcZBV1DiHE+FHVJu63gvWXIeS2nJbDqO1C2G29hwM8p1fQ6Cumta6q0qqXO1EUKq5JJwB2cyZkwcK6b8Y4xwxqlu4r1jWLYwFSJ5oQqMtuqHbu+RlNpOjPH7K0f9r1pvrVsMg3LuUHBxT2jMmvK+ftXHKNMO5NLT/NdaWPysX4Tu9jhFJPJVUk+pQM/QTBk4jrOlHE9Vxq3RaTXNUotsrTcqFF6irDsx2E82rb3tP3jnS/i/B9RUuq1VOtR1L7Aq+cgbDDIRXRvA8x7cESd8n3RZuK6zUMdRbp8K1rWVelvttJC5yOR8/wCEyum3RZuDarTXjUV652ZmVdVVuYdXtwXUsdy+dyPLBHKDJ/Q1Nm5Q2CMqDgjBGRnBHjPuajgnSSrUU6dyyVW36eu1amsXrMMgY7VPNgOfPHdNvMnyIiIAiIgCIiAIiIAiIgCSj9BWepqLeI6y3SMW31t1XWOjNuNTXhN+znjuOOWcSriASmv8n6HVJqtLfdob1pWo9StbV2VKAFV67FI5BVH8q+Anrw/oIleuGtbUam/U9S1bGw17XBPbtVAFwMAAYHLsJJJpogGo6N9Ga9Elq1u7i3VW3tv25D24yq4A83zeXfNPR0BbTs/2DX36Kmxy70iqm6lWPaahYua/ZnEr4gGFwnhporKtddqGLFnsuYF2YgDkFAVV5DCgAD4zT67oQp1TarTX26LVOoFzVBHqvA7OtqsUgn1jBlLEA0D9ExbTdXq9TfqxdWEfdsrRFBJBqStQFbJB3HJ80c8DE1lXk6P2U6SziOtt0nVlErIoUqmMKrWCveyrywuccgCCOUsogEz/AMwqep0NXWXbdDdXZScpudq84Fnm4I592Jl9JuidWtWve1lV1T79PdS226l+XNSQRg4GQRg4E3cQCd0PRrUB0bUcT1OoVGDKi100K5ByOtNahnHqyAe8GbjivDhfRbSxZVtpsrYrjcFdCpIzyzgzKiATep6B6ezR6fTM1o+zCv7NcrBdRS9YADqwGM8hkYwfDkJ8a7oW2pVa9ZrLtTp1ZWNQSqlLipyOvNa5YZ54G0ZHZKeIBpbei1Z11Ws3OtlWnalEXaKtjEnmMZyM8ueOU3URAIm7yXVPxT9oPqLmsFyWCvCdXlECKM4zgbQfdKzimh66i2rcU6yqxNy43LvQruGeWRmZUQDldXkBpX0dfrE8dvVrn24EytB5CdItge6/VarBHm2MoVsdzlRuI9WROlRAyQ3EfJNp7eIpretuQq9DdUm0JupChApxlVwi8h68YlzEQBERAEREA//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latin typeface="Gill Sans MT" pitchFamily="34" charset="0"/>
            </a:endParaRPr>
          </a:p>
        </p:txBody>
      </p:sp>
      <p:pic>
        <p:nvPicPr>
          <p:cNvPr id="13320" name="Picture 6" descr="http://www.tbcindia.org/Images/Logo%20English.jpg"/>
          <p:cNvPicPr>
            <a:picLocks noChangeAspect="1" noChangeArrowheads="1"/>
          </p:cNvPicPr>
          <p:nvPr/>
        </p:nvPicPr>
        <p:blipFill>
          <a:blip r:embed="rId3" cstate="print"/>
          <a:srcRect/>
          <a:stretch>
            <a:fillRect/>
          </a:stretch>
        </p:blipFill>
        <p:spPr bwMode="auto">
          <a:xfrm>
            <a:off x="304800" y="381000"/>
            <a:ext cx="2362200" cy="2058988"/>
          </a:xfrm>
          <a:prstGeom prst="rect">
            <a:avLst/>
          </a:prstGeom>
          <a:noFill/>
          <a:ln w="9525">
            <a:noFill/>
            <a:miter lim="800000"/>
            <a:headEnd/>
            <a:tailEnd/>
          </a:ln>
        </p:spPr>
      </p:pic>
      <p:pic>
        <p:nvPicPr>
          <p:cNvPr id="13321" name="Picture 6" descr="NACO logo"/>
          <p:cNvPicPr>
            <a:picLocks noChangeAspect="1" noChangeArrowheads="1"/>
          </p:cNvPicPr>
          <p:nvPr/>
        </p:nvPicPr>
        <p:blipFill>
          <a:blip r:embed="rId4" cstate="print"/>
          <a:srcRect/>
          <a:stretch>
            <a:fillRect/>
          </a:stretch>
        </p:blipFill>
        <p:spPr bwMode="auto">
          <a:xfrm>
            <a:off x="8428038" y="6357938"/>
            <a:ext cx="715962" cy="500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429366">
            <a:off x="2075621" y="622028"/>
            <a:ext cx="5131416" cy="613416"/>
          </a:xfrm>
          <a:prstGeom prst="rect">
            <a:avLst/>
          </a:prstGeom>
          <a:solidFill>
            <a:schemeClr val="accent2">
              <a:lumMod val="20000"/>
              <a:lumOff val="80000"/>
            </a:schemeClr>
          </a:solidFill>
          <a:sp3d>
            <a:bevelT w="63500" h="25400"/>
          </a:sp3d>
        </p:spPr>
        <p:style>
          <a:lnRef idx="0">
            <a:schemeClr val="accent6"/>
          </a:lnRef>
          <a:fillRef idx="3">
            <a:schemeClr val="accent6"/>
          </a:fillRef>
          <a:effectRef idx="3">
            <a:schemeClr val="accent6"/>
          </a:effectRef>
          <a:fontRef idx="minor">
            <a:schemeClr val="tx1">
              <a:hueOff val="0"/>
              <a:satOff val="0"/>
              <a:lumOff val="0"/>
              <a:alphaOff val="0"/>
            </a:schemeClr>
          </a:fontRef>
        </p:style>
        <p:txBody>
          <a:bodyPr anchor="ctr"/>
          <a:lstStyle/>
          <a:p>
            <a:pPr algn="ctr" fontAlgn="auto">
              <a:spcBef>
                <a:spcPts val="0"/>
              </a:spcBef>
              <a:spcAft>
                <a:spcPts val="0"/>
              </a:spcAft>
              <a:defRPr/>
            </a:pPr>
            <a:r>
              <a:rPr lang="en-US" sz="3200" dirty="0">
                <a:solidFill>
                  <a:schemeClr val="tx1"/>
                </a:solidFill>
              </a:rPr>
              <a:t>Maternal and Child Health </a:t>
            </a:r>
          </a:p>
        </p:txBody>
      </p:sp>
      <p:sp>
        <p:nvSpPr>
          <p:cNvPr id="3" name="Rectangle 2"/>
          <p:cNvSpPr/>
          <p:nvPr/>
        </p:nvSpPr>
        <p:spPr>
          <a:xfrm>
            <a:off x="2362200" y="1676400"/>
            <a:ext cx="6477000" cy="4572000"/>
          </a:xfrm>
          <a:prstGeom prst="rect">
            <a:avLst/>
          </a:prstGeom>
          <a:effectLst>
            <a:glow rad="101600">
              <a:schemeClr val="tx1">
                <a:lumMod val="65000"/>
                <a:lumOff val="35000"/>
                <a:alpha val="60000"/>
              </a:schemeClr>
            </a:glow>
          </a:effectLst>
        </p:spPr>
        <p:style>
          <a:lnRef idx="1">
            <a:schemeClr val="accent5"/>
          </a:lnRef>
          <a:fillRef idx="2">
            <a:schemeClr val="accent5"/>
          </a:fillRef>
          <a:effectRef idx="1">
            <a:schemeClr val="accent5"/>
          </a:effectRef>
          <a:fontRef idx="minor">
            <a:schemeClr val="dk1"/>
          </a:fontRef>
        </p:style>
        <p:txBody>
          <a:bodyPr/>
          <a:lstStyle/>
          <a:p>
            <a:pPr marL="747713" lvl="1" indent="-747713" defTabSz="1289050" fontAlgn="auto">
              <a:lnSpc>
                <a:spcPct val="90000"/>
              </a:lnSpc>
              <a:spcAft>
                <a:spcPct val="15000"/>
              </a:spcAft>
              <a:buFont typeface="Wingdings" pitchFamily="2" charset="2"/>
              <a:buChar char=""/>
              <a:defRPr/>
            </a:pPr>
            <a:r>
              <a:rPr lang="en-US" sz="3200" dirty="0">
                <a:solidFill>
                  <a:schemeClr val="tx1"/>
                </a:solidFill>
                <a:sym typeface="Wingdings"/>
              </a:rPr>
              <a:t>Essential antenatal care</a:t>
            </a:r>
          </a:p>
          <a:p>
            <a:pPr marL="747713" lvl="1" indent="-747713" defTabSz="1289050" fontAlgn="auto">
              <a:lnSpc>
                <a:spcPct val="90000"/>
              </a:lnSpc>
              <a:spcAft>
                <a:spcPct val="15000"/>
              </a:spcAft>
              <a:buFont typeface="Wingdings" pitchFamily="2" charset="2"/>
              <a:buChar char=""/>
              <a:defRPr/>
            </a:pPr>
            <a:r>
              <a:rPr lang="en-US" sz="3200" dirty="0">
                <a:solidFill>
                  <a:schemeClr val="tx1"/>
                </a:solidFill>
                <a:sym typeface="Wingdings"/>
              </a:rPr>
              <a:t>Family planning services</a:t>
            </a:r>
          </a:p>
          <a:p>
            <a:pPr marL="747713" lvl="1" indent="-747713" defTabSz="1289050" fontAlgn="auto">
              <a:lnSpc>
                <a:spcPct val="90000"/>
              </a:lnSpc>
              <a:spcAft>
                <a:spcPct val="15000"/>
              </a:spcAft>
              <a:buFont typeface="Wingdings" pitchFamily="2" charset="2"/>
              <a:buChar char=""/>
              <a:defRPr/>
            </a:pPr>
            <a:r>
              <a:rPr lang="en-US" sz="3200" dirty="0">
                <a:solidFill>
                  <a:schemeClr val="tx1"/>
                </a:solidFill>
                <a:sym typeface="Wingdings"/>
              </a:rPr>
              <a:t>Safer </a:t>
            </a:r>
            <a:r>
              <a:rPr lang="en-US" sz="3200" dirty="0" smtClean="0">
                <a:solidFill>
                  <a:schemeClr val="tx1"/>
                </a:solidFill>
                <a:sym typeface="Wingdings"/>
              </a:rPr>
              <a:t>delivery </a:t>
            </a:r>
            <a:r>
              <a:rPr lang="en-US" sz="3200" dirty="0">
                <a:solidFill>
                  <a:schemeClr val="tx1"/>
                </a:solidFill>
                <a:sym typeface="Wingdings"/>
              </a:rPr>
              <a:t>practices</a:t>
            </a:r>
          </a:p>
          <a:p>
            <a:pPr marL="747713" lvl="1" indent="-747713" defTabSz="1289050" fontAlgn="auto">
              <a:lnSpc>
                <a:spcPct val="90000"/>
              </a:lnSpc>
              <a:spcAft>
                <a:spcPct val="15000"/>
              </a:spcAft>
              <a:buFont typeface="Wingdings" pitchFamily="2" charset="2"/>
              <a:buChar char=""/>
              <a:defRPr/>
            </a:pPr>
            <a:r>
              <a:rPr lang="en-US" sz="3200" dirty="0">
                <a:solidFill>
                  <a:schemeClr val="tx1"/>
                </a:solidFill>
                <a:sym typeface="Wingdings"/>
              </a:rPr>
              <a:t>Counselling </a:t>
            </a:r>
            <a:r>
              <a:rPr lang="en-US" sz="3200" dirty="0" smtClean="0">
                <a:solidFill>
                  <a:schemeClr val="tx1"/>
                </a:solidFill>
                <a:sym typeface="Wingdings"/>
              </a:rPr>
              <a:t>for </a:t>
            </a:r>
            <a:r>
              <a:rPr lang="en-US" sz="3200" dirty="0">
                <a:solidFill>
                  <a:schemeClr val="tx1"/>
                </a:solidFill>
                <a:sym typeface="Wingdings"/>
              </a:rPr>
              <a:t>infant feeding </a:t>
            </a:r>
            <a:r>
              <a:rPr lang="en-US" sz="3200" dirty="0" smtClean="0">
                <a:solidFill>
                  <a:schemeClr val="tx1"/>
                </a:solidFill>
                <a:sym typeface="Wingdings"/>
              </a:rPr>
              <a:t> </a:t>
            </a:r>
            <a:endParaRPr lang="en-US" sz="3200" dirty="0">
              <a:solidFill>
                <a:schemeClr val="tx1"/>
              </a:solidFill>
              <a:sym typeface="Wingdings"/>
            </a:endParaRPr>
          </a:p>
          <a:p>
            <a:pPr marL="747713" lvl="1" indent="-747713" defTabSz="1289050" fontAlgn="auto">
              <a:lnSpc>
                <a:spcPct val="90000"/>
              </a:lnSpc>
              <a:spcAft>
                <a:spcPct val="15000"/>
              </a:spcAft>
              <a:buFont typeface="Wingdings" pitchFamily="2" charset="2"/>
              <a:buChar char=""/>
              <a:defRPr/>
            </a:pPr>
            <a:r>
              <a:rPr lang="en-US" sz="3200" dirty="0">
                <a:solidFill>
                  <a:schemeClr val="tx1"/>
                </a:solidFill>
                <a:sym typeface="Wingdings"/>
              </a:rPr>
              <a:t>Maternal care</a:t>
            </a:r>
          </a:p>
          <a:p>
            <a:pPr marL="747713" lvl="1" indent="-747713" defTabSz="1289050" fontAlgn="auto">
              <a:lnSpc>
                <a:spcPct val="90000"/>
              </a:lnSpc>
              <a:spcAft>
                <a:spcPct val="15000"/>
              </a:spcAft>
              <a:buFont typeface="Wingdings" pitchFamily="2" charset="2"/>
              <a:buChar char=""/>
              <a:defRPr/>
            </a:pPr>
            <a:r>
              <a:rPr lang="en-US" sz="3200" dirty="0">
                <a:solidFill>
                  <a:schemeClr val="tx1"/>
                </a:solidFill>
                <a:sym typeface="Wingdings"/>
              </a:rPr>
              <a:t>Infant care</a:t>
            </a:r>
          </a:p>
          <a:p>
            <a:pPr marL="747713" lvl="1" indent="-747713" defTabSz="1289050" fontAlgn="auto">
              <a:lnSpc>
                <a:spcPct val="90000"/>
              </a:lnSpc>
              <a:spcAft>
                <a:spcPct val="15000"/>
              </a:spcAft>
              <a:buFont typeface="Wingdings" pitchFamily="2" charset="2"/>
              <a:buChar char=""/>
              <a:defRPr/>
            </a:pPr>
            <a:r>
              <a:rPr lang="en-US" sz="3200" dirty="0">
                <a:solidFill>
                  <a:schemeClr val="tx1"/>
                </a:solidFill>
                <a:sym typeface="Wingdings"/>
              </a:rPr>
              <a:t>Family care</a:t>
            </a:r>
            <a:endParaRPr lang="en-US" sz="3600" dirty="0">
              <a:solidFill>
                <a:schemeClr val="tx1"/>
              </a:solidFill>
              <a:sym typeface="Wingdings"/>
            </a:endParaRPr>
          </a:p>
          <a:p>
            <a:pPr marL="285750" lvl="1" indent="-285750" defTabSz="1289050" fontAlgn="auto">
              <a:lnSpc>
                <a:spcPct val="90000"/>
              </a:lnSpc>
              <a:spcAft>
                <a:spcPct val="15000"/>
              </a:spcAft>
              <a:buFont typeface="Wingdings" pitchFamily="2" charset="2"/>
              <a:buChar char=""/>
              <a:defRPr/>
            </a:pPr>
            <a:endParaRPr lang="en-US" sz="2400" dirty="0">
              <a:solidFill>
                <a:schemeClr val="tx1"/>
              </a:solidFill>
              <a:sym typeface="Wingdings"/>
            </a:endParaRPr>
          </a:p>
        </p:txBody>
      </p:sp>
      <p:pic>
        <p:nvPicPr>
          <p:cNvPr id="14342" name="Picture 3" descr="NACO logo"/>
          <p:cNvPicPr>
            <a:picLocks noChangeAspect="1" noChangeArrowheads="1"/>
          </p:cNvPicPr>
          <p:nvPr/>
        </p:nvPicPr>
        <p:blipFill>
          <a:blip r:embed="rId3" cstate="print"/>
          <a:srcRect/>
          <a:stretch>
            <a:fillRect/>
          </a:stretch>
        </p:blipFill>
        <p:spPr bwMode="auto">
          <a:xfrm>
            <a:off x="8428038" y="6357938"/>
            <a:ext cx="715962" cy="500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429366">
            <a:off x="2913822" y="545829"/>
            <a:ext cx="5131416" cy="613416"/>
          </a:xfrm>
          <a:prstGeom prst="rect">
            <a:avLst/>
          </a:prstGeom>
          <a:solidFill>
            <a:schemeClr val="accent2">
              <a:lumMod val="20000"/>
              <a:lumOff val="80000"/>
            </a:schemeClr>
          </a:solidFill>
          <a:sp3d>
            <a:bevelT w="63500" h="25400"/>
          </a:sp3d>
        </p:spPr>
        <p:style>
          <a:lnRef idx="0">
            <a:schemeClr val="accent6"/>
          </a:lnRef>
          <a:fillRef idx="3">
            <a:schemeClr val="accent6"/>
          </a:fillRef>
          <a:effectRef idx="3">
            <a:schemeClr val="accent6"/>
          </a:effectRef>
          <a:fontRef idx="minor">
            <a:schemeClr val="tx1">
              <a:hueOff val="0"/>
              <a:satOff val="0"/>
              <a:lumOff val="0"/>
              <a:alphaOff val="0"/>
            </a:schemeClr>
          </a:fontRef>
        </p:style>
        <p:txBody>
          <a:bodyPr anchor="ctr"/>
          <a:lstStyle/>
          <a:p>
            <a:pPr algn="ctr" fontAlgn="auto">
              <a:spcBef>
                <a:spcPts val="0"/>
              </a:spcBef>
              <a:spcAft>
                <a:spcPts val="0"/>
              </a:spcAft>
              <a:defRPr/>
            </a:pPr>
            <a:r>
              <a:rPr lang="en-US" sz="3200" dirty="0">
                <a:solidFill>
                  <a:schemeClr val="tx1"/>
                </a:solidFill>
              </a:rPr>
              <a:t>Positive People’s Networks</a:t>
            </a:r>
          </a:p>
        </p:txBody>
      </p:sp>
      <p:sp>
        <p:nvSpPr>
          <p:cNvPr id="3" name="Rectangle 2"/>
          <p:cNvSpPr/>
          <p:nvPr/>
        </p:nvSpPr>
        <p:spPr>
          <a:xfrm>
            <a:off x="1981200" y="1676400"/>
            <a:ext cx="6019800" cy="4724400"/>
          </a:xfrm>
          <a:prstGeom prst="rect">
            <a:avLst/>
          </a:prstGeom>
          <a:effectLst>
            <a:glow rad="101600">
              <a:schemeClr val="tx1">
                <a:lumMod val="65000"/>
                <a:lumOff val="35000"/>
                <a:alpha val="60000"/>
              </a:schemeClr>
            </a:glow>
          </a:effectLst>
        </p:spPr>
        <p:style>
          <a:lnRef idx="1">
            <a:schemeClr val="accent5"/>
          </a:lnRef>
          <a:fillRef idx="2">
            <a:schemeClr val="accent5"/>
          </a:fillRef>
          <a:effectRef idx="1">
            <a:schemeClr val="accent5"/>
          </a:effectRef>
          <a:fontRef idx="minor">
            <a:schemeClr val="dk1"/>
          </a:fontRef>
        </p:style>
        <p:txBody>
          <a:bodyPr anchor="ctr"/>
          <a:lstStyle/>
          <a:p>
            <a:pPr marL="285750" lvl="1" indent="-285750" defTabSz="1289050" fontAlgn="auto">
              <a:lnSpc>
                <a:spcPct val="150000"/>
              </a:lnSpc>
              <a:spcAft>
                <a:spcPct val="15000"/>
              </a:spcAft>
              <a:defRPr/>
            </a:pPr>
            <a:endParaRPr lang="en-US" sz="2400" b="1" dirty="0">
              <a:solidFill>
                <a:schemeClr val="tx1"/>
              </a:solidFill>
              <a:sym typeface="Wingdings"/>
            </a:endParaRPr>
          </a:p>
          <a:p>
            <a:pPr marL="747713" lvl="1" indent="-461963" defTabSz="1289050" fontAlgn="auto">
              <a:lnSpc>
                <a:spcPct val="90000"/>
              </a:lnSpc>
              <a:spcBef>
                <a:spcPts val="600"/>
              </a:spcBef>
              <a:spcAft>
                <a:spcPts val="0"/>
              </a:spcAft>
              <a:buFont typeface="Wingdings" pitchFamily="2" charset="2"/>
              <a:buChar char=""/>
              <a:defRPr/>
            </a:pPr>
            <a:r>
              <a:rPr lang="en-US" sz="2400" b="1" dirty="0">
                <a:solidFill>
                  <a:schemeClr val="tx1"/>
                </a:solidFill>
                <a:sym typeface="Wingdings"/>
              </a:rPr>
              <a:t>  </a:t>
            </a:r>
            <a:r>
              <a:rPr lang="en-US" sz="3200" dirty="0">
                <a:solidFill>
                  <a:schemeClr val="tx1"/>
                </a:solidFill>
                <a:sym typeface="Wingdings"/>
              </a:rPr>
              <a:t>Psycho-social support</a:t>
            </a:r>
          </a:p>
          <a:p>
            <a:pPr marL="747713" lvl="1" indent="-461963" defTabSz="1289050" fontAlgn="auto">
              <a:lnSpc>
                <a:spcPct val="90000"/>
              </a:lnSpc>
              <a:spcBef>
                <a:spcPts val="600"/>
              </a:spcBef>
              <a:spcAft>
                <a:spcPts val="0"/>
              </a:spcAft>
              <a:buFont typeface="Wingdings" pitchFamily="2" charset="2"/>
              <a:buChar char=""/>
              <a:defRPr/>
            </a:pPr>
            <a:r>
              <a:rPr lang="en-US" sz="3200" dirty="0">
                <a:solidFill>
                  <a:schemeClr val="tx1"/>
                </a:solidFill>
                <a:sym typeface="Wingdings"/>
              </a:rPr>
              <a:t>  Support groups</a:t>
            </a:r>
          </a:p>
          <a:p>
            <a:pPr marL="747713" lvl="1" indent="-461963" defTabSz="1289050" fontAlgn="auto">
              <a:lnSpc>
                <a:spcPct val="90000"/>
              </a:lnSpc>
              <a:spcBef>
                <a:spcPts val="600"/>
              </a:spcBef>
              <a:spcAft>
                <a:spcPts val="0"/>
              </a:spcAft>
              <a:buFont typeface="Wingdings" pitchFamily="2" charset="2"/>
              <a:buChar char=""/>
              <a:defRPr/>
            </a:pPr>
            <a:r>
              <a:rPr lang="en-US" sz="3200" dirty="0">
                <a:solidFill>
                  <a:schemeClr val="tx1"/>
                </a:solidFill>
                <a:sym typeface="Wingdings"/>
              </a:rPr>
              <a:t>  Legal support</a:t>
            </a:r>
          </a:p>
          <a:p>
            <a:pPr marL="747713" lvl="1" indent="-461963" defTabSz="1289050" fontAlgn="auto">
              <a:lnSpc>
                <a:spcPct val="90000"/>
              </a:lnSpc>
              <a:spcBef>
                <a:spcPts val="600"/>
              </a:spcBef>
              <a:spcAft>
                <a:spcPts val="0"/>
              </a:spcAft>
              <a:buFont typeface="Wingdings" pitchFamily="2" charset="2"/>
              <a:buChar char=""/>
              <a:defRPr/>
            </a:pPr>
            <a:r>
              <a:rPr lang="en-US" sz="3200" dirty="0">
                <a:solidFill>
                  <a:schemeClr val="tx1"/>
                </a:solidFill>
                <a:sym typeface="Wingdings"/>
              </a:rPr>
              <a:t>  Socio-economic support</a:t>
            </a:r>
          </a:p>
          <a:p>
            <a:pPr marL="747713" lvl="1" indent="-461963" defTabSz="1289050" fontAlgn="auto">
              <a:lnSpc>
                <a:spcPct val="90000"/>
              </a:lnSpc>
              <a:spcBef>
                <a:spcPts val="600"/>
              </a:spcBef>
              <a:spcAft>
                <a:spcPts val="0"/>
              </a:spcAft>
              <a:buFont typeface="Wingdings" pitchFamily="2" charset="2"/>
              <a:buChar char=""/>
              <a:defRPr/>
            </a:pPr>
            <a:r>
              <a:rPr lang="en-US" sz="3200" dirty="0">
                <a:solidFill>
                  <a:schemeClr val="tx1"/>
                </a:solidFill>
                <a:sym typeface="Wingdings"/>
              </a:rPr>
              <a:t>  Nutritional support</a:t>
            </a:r>
          </a:p>
          <a:p>
            <a:pPr marL="285750" lvl="1" indent="-285750" defTabSz="1289050" fontAlgn="auto">
              <a:lnSpc>
                <a:spcPct val="90000"/>
              </a:lnSpc>
              <a:spcAft>
                <a:spcPct val="15000"/>
              </a:spcAft>
              <a:defRPr/>
            </a:pPr>
            <a:endParaRPr lang="en-US" sz="2400" dirty="0">
              <a:solidFill>
                <a:schemeClr val="tx1"/>
              </a:solidFill>
              <a:sym typeface="Wingdings"/>
            </a:endParaRPr>
          </a:p>
          <a:p>
            <a:pPr marL="285750" lvl="1" indent="-285750" defTabSz="1289050" fontAlgn="auto">
              <a:lnSpc>
                <a:spcPct val="90000"/>
              </a:lnSpc>
              <a:spcAft>
                <a:spcPct val="15000"/>
              </a:spcAft>
              <a:buFont typeface="Wingdings" pitchFamily="2" charset="2"/>
              <a:buChar char=""/>
              <a:defRPr/>
            </a:pPr>
            <a:endParaRPr lang="en-US" sz="2400" dirty="0">
              <a:solidFill>
                <a:schemeClr val="tx1"/>
              </a:solidFill>
              <a:sym typeface="Wingdings"/>
            </a:endParaRPr>
          </a:p>
          <a:p>
            <a:pPr marL="285750" lvl="1" indent="-285750" defTabSz="1289050" fontAlgn="auto">
              <a:lnSpc>
                <a:spcPct val="90000"/>
              </a:lnSpc>
              <a:spcAft>
                <a:spcPct val="15000"/>
              </a:spcAft>
              <a:buFont typeface="Wingdings" pitchFamily="2" charset="2"/>
              <a:buChar char=""/>
              <a:defRPr/>
            </a:pPr>
            <a:endParaRPr lang="en-US" sz="2400" dirty="0">
              <a:solidFill>
                <a:schemeClr val="tx1"/>
              </a:solidFill>
              <a:sym typeface="Wingdings"/>
            </a:endParaRPr>
          </a:p>
        </p:txBody>
      </p:sp>
      <p:pic>
        <p:nvPicPr>
          <p:cNvPr id="15366" name="Picture 4" descr="images (1).jpg"/>
          <p:cNvPicPr>
            <a:picLocks noChangeAspect="1"/>
          </p:cNvPicPr>
          <p:nvPr/>
        </p:nvPicPr>
        <p:blipFill>
          <a:blip r:embed="rId3" cstate="print"/>
          <a:srcRect/>
          <a:stretch>
            <a:fillRect/>
          </a:stretch>
        </p:blipFill>
        <p:spPr bwMode="auto">
          <a:xfrm>
            <a:off x="457200" y="762000"/>
            <a:ext cx="2300288" cy="1495425"/>
          </a:xfrm>
          <a:prstGeom prst="rect">
            <a:avLst/>
          </a:prstGeom>
          <a:noFill/>
          <a:ln w="9525">
            <a:noFill/>
            <a:miter lim="800000"/>
            <a:headEnd/>
            <a:tailEnd/>
          </a:ln>
        </p:spPr>
      </p:pic>
      <p:pic>
        <p:nvPicPr>
          <p:cNvPr id="15367" name="Picture 4" descr="NACO logo"/>
          <p:cNvPicPr>
            <a:picLocks noChangeAspect="1" noChangeArrowheads="1"/>
          </p:cNvPicPr>
          <p:nvPr/>
        </p:nvPicPr>
        <p:blipFill>
          <a:blip r:embed="rId4" cstate="print"/>
          <a:srcRect/>
          <a:stretch>
            <a:fillRect/>
          </a:stretch>
        </p:blipFill>
        <p:spPr bwMode="auto">
          <a:xfrm>
            <a:off x="8428038" y="6357938"/>
            <a:ext cx="715962" cy="500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413456">
            <a:off x="1722643" y="425287"/>
            <a:ext cx="5570736" cy="699131"/>
          </a:xfrm>
          <a:prstGeom prst="rect">
            <a:avLst/>
          </a:prstGeom>
          <a:solidFill>
            <a:schemeClr val="accent2">
              <a:lumMod val="20000"/>
              <a:lumOff val="80000"/>
            </a:schemeClr>
          </a:solidFill>
          <a:sp3d>
            <a:bevelT w="63500" h="25400"/>
          </a:sp3d>
        </p:spPr>
        <p:style>
          <a:lnRef idx="0">
            <a:schemeClr val="accent6"/>
          </a:lnRef>
          <a:fillRef idx="3">
            <a:schemeClr val="accent6"/>
          </a:fillRef>
          <a:effectRef idx="3">
            <a:schemeClr val="accent6"/>
          </a:effectRef>
          <a:fontRef idx="minor">
            <a:schemeClr val="tx1">
              <a:hueOff val="0"/>
              <a:satOff val="0"/>
              <a:lumOff val="0"/>
              <a:alphaOff val="0"/>
            </a:schemeClr>
          </a:fontRef>
        </p:style>
        <p:txBody>
          <a:bodyPr anchor="ctr"/>
          <a:lstStyle/>
          <a:p>
            <a:pPr algn="ctr" fontAlgn="auto">
              <a:spcBef>
                <a:spcPts val="0"/>
              </a:spcBef>
              <a:spcAft>
                <a:spcPts val="0"/>
              </a:spcAft>
              <a:defRPr/>
            </a:pPr>
            <a:r>
              <a:rPr lang="en-US" sz="3200" dirty="0">
                <a:solidFill>
                  <a:schemeClr val="tx1"/>
                </a:solidFill>
              </a:rPr>
              <a:t>Targetted Intervention Projects</a:t>
            </a:r>
          </a:p>
        </p:txBody>
      </p:sp>
      <p:sp>
        <p:nvSpPr>
          <p:cNvPr id="3" name="Rectangle 2"/>
          <p:cNvSpPr/>
          <p:nvPr/>
        </p:nvSpPr>
        <p:spPr>
          <a:xfrm>
            <a:off x="1981200" y="1676400"/>
            <a:ext cx="6019800" cy="4724400"/>
          </a:xfrm>
          <a:prstGeom prst="rect">
            <a:avLst/>
          </a:prstGeom>
          <a:effectLst>
            <a:glow rad="101600">
              <a:schemeClr val="tx1">
                <a:lumMod val="65000"/>
                <a:lumOff val="35000"/>
                <a:alpha val="60000"/>
              </a:schemeClr>
            </a:glow>
          </a:effectLst>
        </p:spPr>
        <p:style>
          <a:lnRef idx="1">
            <a:schemeClr val="accent5"/>
          </a:lnRef>
          <a:fillRef idx="2">
            <a:schemeClr val="accent5"/>
          </a:fillRef>
          <a:effectRef idx="1">
            <a:schemeClr val="accent5"/>
          </a:effectRef>
          <a:fontRef idx="minor">
            <a:schemeClr val="dk1"/>
          </a:fontRef>
        </p:style>
        <p:txBody>
          <a:bodyPr anchor="ctr"/>
          <a:lstStyle/>
          <a:p>
            <a:pPr marL="285750" lvl="1" indent="-285750" defTabSz="1289050" fontAlgn="auto">
              <a:lnSpc>
                <a:spcPct val="150000"/>
              </a:lnSpc>
              <a:spcAft>
                <a:spcPct val="15000"/>
              </a:spcAft>
              <a:defRPr/>
            </a:pPr>
            <a:endParaRPr lang="en-US" sz="2400" b="1" dirty="0">
              <a:solidFill>
                <a:schemeClr val="tx1"/>
              </a:solidFill>
              <a:sym typeface="Wingdings"/>
            </a:endParaRPr>
          </a:p>
          <a:p>
            <a:pPr marL="747713" lvl="1" indent="-461963" defTabSz="1289050" fontAlgn="auto">
              <a:lnSpc>
                <a:spcPct val="150000"/>
              </a:lnSpc>
              <a:spcBef>
                <a:spcPts val="600"/>
              </a:spcBef>
              <a:spcAft>
                <a:spcPts val="0"/>
              </a:spcAft>
              <a:buFont typeface="Wingdings" pitchFamily="2" charset="2"/>
              <a:buChar char=""/>
              <a:defRPr/>
            </a:pPr>
            <a:r>
              <a:rPr lang="en-US" sz="2800" dirty="0">
                <a:solidFill>
                  <a:schemeClr val="tx1"/>
                </a:solidFill>
                <a:sym typeface="Wingdings"/>
              </a:rPr>
              <a:t>Behaviour change communication</a:t>
            </a:r>
          </a:p>
          <a:p>
            <a:pPr marL="747713" lvl="1" indent="-461963" defTabSz="1289050" fontAlgn="auto">
              <a:lnSpc>
                <a:spcPct val="150000"/>
              </a:lnSpc>
              <a:spcBef>
                <a:spcPts val="600"/>
              </a:spcBef>
              <a:spcAft>
                <a:spcPts val="0"/>
              </a:spcAft>
              <a:buFont typeface="Wingdings" pitchFamily="2" charset="2"/>
              <a:buChar char=""/>
              <a:defRPr/>
            </a:pPr>
            <a:r>
              <a:rPr lang="en-US" sz="2800" dirty="0">
                <a:solidFill>
                  <a:schemeClr val="tx1"/>
                </a:solidFill>
                <a:sym typeface="Wingdings"/>
              </a:rPr>
              <a:t> Referral for HIV testing</a:t>
            </a:r>
          </a:p>
          <a:p>
            <a:pPr marL="747713" lvl="1" indent="-461963" defTabSz="1289050" fontAlgn="auto">
              <a:lnSpc>
                <a:spcPct val="150000"/>
              </a:lnSpc>
              <a:spcBef>
                <a:spcPts val="600"/>
              </a:spcBef>
              <a:spcAft>
                <a:spcPts val="0"/>
              </a:spcAft>
              <a:buFont typeface="Wingdings" pitchFamily="2" charset="2"/>
              <a:buChar char=""/>
              <a:defRPr/>
            </a:pPr>
            <a:r>
              <a:rPr lang="en-US" sz="2800" dirty="0">
                <a:solidFill>
                  <a:schemeClr val="tx1"/>
                </a:solidFill>
                <a:sym typeface="Wingdings"/>
              </a:rPr>
              <a:t>STI education and management</a:t>
            </a:r>
          </a:p>
          <a:p>
            <a:pPr marL="747713" lvl="1" indent="-461963" defTabSz="1289050" fontAlgn="auto">
              <a:lnSpc>
                <a:spcPct val="150000"/>
              </a:lnSpc>
              <a:spcBef>
                <a:spcPts val="600"/>
              </a:spcBef>
              <a:spcAft>
                <a:spcPts val="0"/>
              </a:spcAft>
              <a:buFont typeface="Wingdings" pitchFamily="2" charset="2"/>
              <a:buChar char=""/>
              <a:defRPr/>
            </a:pPr>
            <a:r>
              <a:rPr lang="en-US" sz="2800" dirty="0">
                <a:solidFill>
                  <a:schemeClr val="tx1"/>
                </a:solidFill>
                <a:sym typeface="Wingdings"/>
              </a:rPr>
              <a:t>Condom promotion</a:t>
            </a:r>
          </a:p>
          <a:p>
            <a:pPr marL="747713" lvl="1" indent="-461963" defTabSz="1289050" fontAlgn="auto">
              <a:lnSpc>
                <a:spcPct val="150000"/>
              </a:lnSpc>
              <a:spcBef>
                <a:spcPts val="600"/>
              </a:spcBef>
              <a:spcAft>
                <a:spcPts val="0"/>
              </a:spcAft>
              <a:buFont typeface="Wingdings" pitchFamily="2" charset="2"/>
              <a:buChar char=""/>
              <a:defRPr/>
            </a:pPr>
            <a:r>
              <a:rPr lang="en-US" sz="2800" dirty="0">
                <a:solidFill>
                  <a:schemeClr val="tx1"/>
                </a:solidFill>
                <a:sym typeface="Wingdings"/>
              </a:rPr>
              <a:t>Community mobilization </a:t>
            </a:r>
          </a:p>
          <a:p>
            <a:pPr marL="747713" lvl="1" indent="-461963" defTabSz="1289050" fontAlgn="auto">
              <a:lnSpc>
                <a:spcPct val="150000"/>
              </a:lnSpc>
              <a:spcBef>
                <a:spcPts val="600"/>
              </a:spcBef>
              <a:spcAft>
                <a:spcPts val="0"/>
              </a:spcAft>
              <a:buFont typeface="Wingdings" pitchFamily="2" charset="2"/>
              <a:buChar char=""/>
              <a:defRPr/>
            </a:pPr>
            <a:r>
              <a:rPr lang="en-US" sz="2800" dirty="0">
                <a:solidFill>
                  <a:schemeClr val="tx1"/>
                </a:solidFill>
                <a:sym typeface="Wingdings"/>
              </a:rPr>
              <a:t>Enabling environment</a:t>
            </a:r>
          </a:p>
          <a:p>
            <a:pPr marL="285750" lvl="1" indent="-285750" defTabSz="1289050" fontAlgn="auto">
              <a:lnSpc>
                <a:spcPct val="90000"/>
              </a:lnSpc>
              <a:spcAft>
                <a:spcPct val="15000"/>
              </a:spcAft>
              <a:defRPr/>
            </a:pPr>
            <a:endParaRPr lang="en-US" sz="2400" dirty="0">
              <a:solidFill>
                <a:schemeClr val="tx1"/>
              </a:solidFill>
              <a:sym typeface="Wingdings"/>
            </a:endParaRPr>
          </a:p>
          <a:p>
            <a:pPr marL="285750" lvl="1" indent="-285750" defTabSz="1289050" fontAlgn="auto">
              <a:lnSpc>
                <a:spcPct val="90000"/>
              </a:lnSpc>
              <a:spcAft>
                <a:spcPct val="15000"/>
              </a:spcAft>
              <a:buFont typeface="Wingdings" pitchFamily="2" charset="2"/>
              <a:buChar char=""/>
              <a:defRPr/>
            </a:pPr>
            <a:endParaRPr lang="en-US" sz="2400" dirty="0">
              <a:solidFill>
                <a:schemeClr val="tx1"/>
              </a:solidFill>
              <a:sym typeface="Wingdings"/>
            </a:endParaRPr>
          </a:p>
          <a:p>
            <a:pPr marL="285750" lvl="1" indent="-285750" defTabSz="1289050" fontAlgn="auto">
              <a:lnSpc>
                <a:spcPct val="90000"/>
              </a:lnSpc>
              <a:spcAft>
                <a:spcPct val="15000"/>
              </a:spcAft>
              <a:buFont typeface="Wingdings" pitchFamily="2" charset="2"/>
              <a:buChar char=""/>
              <a:defRPr/>
            </a:pPr>
            <a:endParaRPr lang="en-US" sz="2400" dirty="0">
              <a:solidFill>
                <a:schemeClr val="tx1"/>
              </a:solidFill>
              <a:sym typeface="Wingdings"/>
            </a:endParaRPr>
          </a:p>
        </p:txBody>
      </p:sp>
      <p:pic>
        <p:nvPicPr>
          <p:cNvPr id="16390" name="Picture 3" descr="NACO logo"/>
          <p:cNvPicPr>
            <a:picLocks noChangeAspect="1" noChangeArrowheads="1"/>
          </p:cNvPicPr>
          <p:nvPr/>
        </p:nvPicPr>
        <p:blipFill>
          <a:blip r:embed="rId3" cstate="print"/>
          <a:srcRect/>
          <a:stretch>
            <a:fillRect/>
          </a:stretch>
        </p:blipFill>
        <p:spPr bwMode="auto">
          <a:xfrm>
            <a:off x="8428038" y="6357938"/>
            <a:ext cx="715962" cy="500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924</TotalTime>
  <Words>593</Words>
  <Application>Microsoft Office PowerPoint</Application>
  <PresentationFormat>On-screen Show (4:3)</PresentationFormat>
  <Paragraphs>103</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Solstice</vt:lpstr>
      <vt:lpstr>Programmatic Linkages for the ICTC</vt:lpstr>
      <vt:lpstr>Slide 2</vt:lpstr>
      <vt:lpstr>Slide 3</vt:lpstr>
      <vt:lpstr>Slide 4</vt:lpstr>
      <vt:lpstr>Slide 5</vt:lpstr>
      <vt:lpstr>Slide 6</vt:lpstr>
      <vt:lpstr>Slide 7</vt:lpstr>
      <vt:lpstr>Slide 8</vt:lpstr>
      <vt:lpstr>Slide 9</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GUEST OFFICE</dc:creator>
  <cp:lastModifiedBy>Rajesh Singh</cp:lastModifiedBy>
  <cp:revision>89</cp:revision>
  <dcterms:created xsi:type="dcterms:W3CDTF">2011-03-28T07:35:59Z</dcterms:created>
  <dcterms:modified xsi:type="dcterms:W3CDTF">2011-09-07T14:53:03Z</dcterms:modified>
</cp:coreProperties>
</file>