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rawings/drawing1.xml" ContentType="application/vnd.openxmlformats-officedocument.drawingml.chartshapes+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diagrams/layout2.xml" ContentType="application/vnd.openxmlformats-officedocument.drawingml.diagramLayout+xml"/>
  <Override PartName="/ppt/diagrams/data5.xml" ContentType="application/vnd.openxmlformats-officedocument.drawingml.diagramData+xml"/>
  <Override PartName="/ppt/notesSlides/notesSlide31.xml" ContentType="application/vnd.openxmlformats-officedocument.presentationml.notesSlide+xml"/>
  <Override PartName="/ppt/diagrams/colors7.xml" ContentType="application/vnd.openxmlformats-officedocument.drawingml.diagramColors+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422" r:id="rId2"/>
    <p:sldId id="403" r:id="rId3"/>
    <p:sldId id="360" r:id="rId4"/>
    <p:sldId id="361" r:id="rId5"/>
    <p:sldId id="405" r:id="rId6"/>
    <p:sldId id="362" r:id="rId7"/>
    <p:sldId id="363" r:id="rId8"/>
    <p:sldId id="364" r:id="rId9"/>
    <p:sldId id="365" r:id="rId10"/>
    <p:sldId id="366" r:id="rId11"/>
    <p:sldId id="367" r:id="rId12"/>
    <p:sldId id="409" r:id="rId13"/>
    <p:sldId id="368" r:id="rId14"/>
    <p:sldId id="424" r:id="rId15"/>
    <p:sldId id="421" r:id="rId16"/>
    <p:sldId id="369" r:id="rId17"/>
    <p:sldId id="402" r:id="rId18"/>
    <p:sldId id="420" r:id="rId19"/>
    <p:sldId id="370" r:id="rId20"/>
    <p:sldId id="372" r:id="rId21"/>
    <p:sldId id="374" r:id="rId22"/>
    <p:sldId id="375" r:id="rId23"/>
    <p:sldId id="376" r:id="rId24"/>
    <p:sldId id="377" r:id="rId25"/>
    <p:sldId id="373" r:id="rId26"/>
    <p:sldId id="378" r:id="rId27"/>
    <p:sldId id="379" r:id="rId28"/>
    <p:sldId id="408" r:id="rId29"/>
    <p:sldId id="406" r:id="rId30"/>
    <p:sldId id="410" r:id="rId31"/>
    <p:sldId id="411" r:id="rId32"/>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modifyVerifier cryptProviderType="rsaFull" cryptAlgorithmClass="hash" cryptAlgorithmType="typeAny" cryptAlgorithmSid="4" spinCount="100000" saltData="zAV5hIMbDS3xmHOtQ1ncOw==" hashData="ap9xoGOgYekYkAjOtPZt14BU8t4="/>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639"/>
    <a:srgbClr val="CCECFF"/>
    <a:srgbClr val="FFFF99"/>
    <a:srgbClr val="EAEAEA"/>
    <a:srgbClr val="FF66FF"/>
    <a:srgbClr val="F2D31C"/>
    <a:srgbClr val="77EDF3"/>
    <a:srgbClr val="E727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1818" autoAdjust="0"/>
  </p:normalViewPr>
  <p:slideViewPr>
    <p:cSldViewPr>
      <p:cViewPr>
        <p:scale>
          <a:sx n="50" d="100"/>
          <a:sy n="50" d="100"/>
        </p:scale>
        <p:origin x="-1944" y="-288"/>
      </p:cViewPr>
      <p:guideLst>
        <p:guide orient="horz" pos="2160"/>
        <p:guide pos="2880"/>
      </p:guideLst>
    </p:cSldViewPr>
  </p:slideViewPr>
  <p:notesTextViewPr>
    <p:cViewPr>
      <p:scale>
        <a:sx n="100" d="100"/>
        <a:sy n="100" d="100"/>
      </p:scale>
      <p:origin x="0" y="0"/>
    </p:cViewPr>
  </p:notesTextViewPr>
  <p:sorterViewPr>
    <p:cViewPr>
      <p:scale>
        <a:sx n="80" d="100"/>
        <a:sy n="80" d="100"/>
      </p:scale>
      <p:origin x="0" y="3258"/>
    </p:cViewPr>
  </p:sorterViewPr>
  <p:notesViewPr>
    <p:cSldViewPr>
      <p:cViewPr>
        <p:scale>
          <a:sx n="80" d="100"/>
          <a:sy n="80" d="100"/>
        </p:scale>
        <p:origin x="-1224" y="1794"/>
      </p:cViewPr>
      <p:guideLst>
        <p:guide orient="horz" pos="3110"/>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F:\rewari%205.08.2010\ART\ART-CST%20note\ART-CST%20note%202010\year.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IN"/>
  <c:chart>
    <c:plotArea>
      <c:layout>
        <c:manualLayout>
          <c:layoutTarget val="inner"/>
          <c:xMode val="edge"/>
          <c:yMode val="edge"/>
          <c:x val="0.18096406730884529"/>
          <c:y val="0.26316679024987655"/>
          <c:w val="0.7118940440137328"/>
          <c:h val="0.47188046806649397"/>
        </c:manualLayout>
      </c:layout>
      <c:barChart>
        <c:barDir val="col"/>
        <c:grouping val="clustered"/>
        <c:ser>
          <c:idx val="0"/>
          <c:order val="0"/>
          <c:tx>
            <c:strRef>
              <c:f>Sheet1!$B$7</c:f>
              <c:strCache>
                <c:ptCount val="1"/>
                <c:pt idx="0">
                  <c:v>No. of patient on 1st line</c:v>
                </c:pt>
              </c:strCache>
            </c:strRef>
          </c:tx>
          <c:spPr>
            <a:solidFill>
              <a:srgbClr val="00B050"/>
            </a:solidFill>
          </c:spPr>
          <c:cat>
            <c:strRef>
              <c:f>Sheet1!$A$8:$A$13</c:f>
              <c:strCache>
                <c:ptCount val="6"/>
                <c:pt idx="0">
                  <c:v>Mar-05</c:v>
                </c:pt>
                <c:pt idx="1">
                  <c:v>Mar-06</c:v>
                </c:pt>
                <c:pt idx="2">
                  <c:v>Mar-07</c:v>
                </c:pt>
                <c:pt idx="3">
                  <c:v>Mar-08</c:v>
                </c:pt>
                <c:pt idx="4">
                  <c:v>Mar-09</c:v>
                </c:pt>
                <c:pt idx="5">
                  <c:v>July.-10</c:v>
                </c:pt>
              </c:strCache>
            </c:strRef>
          </c:cat>
          <c:val>
            <c:numRef>
              <c:f>Sheet1!$B$8:$B$13</c:f>
              <c:numCache>
                <c:formatCode>General</c:formatCode>
                <c:ptCount val="6"/>
                <c:pt idx="0">
                  <c:v>6845</c:v>
                </c:pt>
                <c:pt idx="1">
                  <c:v>37368</c:v>
                </c:pt>
                <c:pt idx="2">
                  <c:v>69016</c:v>
                </c:pt>
                <c:pt idx="3">
                  <c:v>140654</c:v>
                </c:pt>
                <c:pt idx="4">
                  <c:v>223223</c:v>
                </c:pt>
                <c:pt idx="5">
                  <c:v>345856</c:v>
                </c:pt>
              </c:numCache>
            </c:numRef>
          </c:val>
        </c:ser>
        <c:ser>
          <c:idx val="2"/>
          <c:order val="2"/>
          <c:tx>
            <c:strRef>
              <c:f>Sheet1!$D$7</c:f>
              <c:strCache>
                <c:ptCount val="1"/>
                <c:pt idx="0">
                  <c:v>Ever Registered</c:v>
                </c:pt>
              </c:strCache>
            </c:strRef>
          </c:tx>
          <c:spPr>
            <a:solidFill>
              <a:srgbClr val="FFFF00"/>
            </a:solidFill>
          </c:spPr>
          <c:cat>
            <c:strRef>
              <c:f>Sheet1!$A$8:$A$13</c:f>
              <c:strCache>
                <c:ptCount val="6"/>
                <c:pt idx="0">
                  <c:v>Mar-05</c:v>
                </c:pt>
                <c:pt idx="1">
                  <c:v>Mar-06</c:v>
                </c:pt>
                <c:pt idx="2">
                  <c:v>Mar-07</c:v>
                </c:pt>
                <c:pt idx="3">
                  <c:v>Mar-08</c:v>
                </c:pt>
                <c:pt idx="4">
                  <c:v>Mar-09</c:v>
                </c:pt>
                <c:pt idx="5">
                  <c:v>July.-10</c:v>
                </c:pt>
              </c:strCache>
            </c:strRef>
          </c:cat>
          <c:val>
            <c:numRef>
              <c:f>Sheet1!$D$8:$D$13</c:f>
              <c:numCache>
                <c:formatCode>General</c:formatCode>
                <c:ptCount val="6"/>
                <c:pt idx="2" formatCode="#,##0">
                  <c:v>194607</c:v>
                </c:pt>
                <c:pt idx="3" formatCode="#,##0">
                  <c:v>428056</c:v>
                </c:pt>
                <c:pt idx="4" formatCode="#,##0">
                  <c:v>686913</c:v>
                </c:pt>
                <c:pt idx="5" formatCode="#,##0">
                  <c:v>1051846</c:v>
                </c:pt>
              </c:numCache>
            </c:numRef>
          </c:val>
        </c:ser>
        <c:axId val="73865472"/>
        <c:axId val="74682368"/>
      </c:barChart>
      <c:lineChart>
        <c:grouping val="standard"/>
        <c:ser>
          <c:idx val="1"/>
          <c:order val="1"/>
          <c:tx>
            <c:strRef>
              <c:f>Sheet1!$C$7</c:f>
              <c:strCache>
                <c:ptCount val="1"/>
                <c:pt idx="0">
                  <c:v>No. of ART centre</c:v>
                </c:pt>
              </c:strCache>
            </c:strRef>
          </c:tx>
          <c:cat>
            <c:strRef>
              <c:f>Sheet1!$A$8:$A$13</c:f>
              <c:strCache>
                <c:ptCount val="6"/>
                <c:pt idx="0">
                  <c:v>Mar-05</c:v>
                </c:pt>
                <c:pt idx="1">
                  <c:v>Mar-06</c:v>
                </c:pt>
                <c:pt idx="2">
                  <c:v>Mar-07</c:v>
                </c:pt>
                <c:pt idx="3">
                  <c:v>Mar-08</c:v>
                </c:pt>
                <c:pt idx="4">
                  <c:v>Mar-09</c:v>
                </c:pt>
                <c:pt idx="5">
                  <c:v>July.-10</c:v>
                </c:pt>
              </c:strCache>
            </c:strRef>
          </c:cat>
          <c:val>
            <c:numRef>
              <c:f>Sheet1!$C$8:$C$13</c:f>
              <c:numCache>
                <c:formatCode>General</c:formatCode>
                <c:ptCount val="6"/>
                <c:pt idx="0">
                  <c:v>25</c:v>
                </c:pt>
                <c:pt idx="1">
                  <c:v>54</c:v>
                </c:pt>
                <c:pt idx="2">
                  <c:v>107</c:v>
                </c:pt>
                <c:pt idx="3">
                  <c:v>147</c:v>
                </c:pt>
                <c:pt idx="4">
                  <c:v>211</c:v>
                </c:pt>
                <c:pt idx="5">
                  <c:v>284</c:v>
                </c:pt>
              </c:numCache>
            </c:numRef>
          </c:val>
        </c:ser>
        <c:marker val="1"/>
        <c:axId val="74683904"/>
        <c:axId val="74685440"/>
      </c:lineChart>
      <c:catAx>
        <c:axId val="73865472"/>
        <c:scaling>
          <c:orientation val="minMax"/>
        </c:scaling>
        <c:axPos val="b"/>
        <c:numFmt formatCode="General" sourceLinked="1"/>
        <c:majorTickMark val="none"/>
        <c:tickLblPos val="nextTo"/>
        <c:crossAx val="74682368"/>
        <c:crosses val="autoZero"/>
        <c:auto val="1"/>
        <c:lblAlgn val="ctr"/>
        <c:lblOffset val="100"/>
      </c:catAx>
      <c:valAx>
        <c:axId val="74682368"/>
        <c:scaling>
          <c:orientation val="minMax"/>
        </c:scaling>
        <c:axPos val="l"/>
        <c:majorGridlines/>
        <c:numFmt formatCode="General" sourceLinked="1"/>
        <c:majorTickMark val="none"/>
        <c:tickLblPos val="nextTo"/>
        <c:crossAx val="73865472"/>
        <c:crosses val="autoZero"/>
        <c:crossBetween val="between"/>
      </c:valAx>
      <c:catAx>
        <c:axId val="74683904"/>
        <c:scaling>
          <c:orientation val="minMax"/>
        </c:scaling>
        <c:delete val="1"/>
        <c:axPos val="b"/>
        <c:tickLblPos val="none"/>
        <c:crossAx val="74685440"/>
        <c:crosses val="autoZero"/>
        <c:auto val="1"/>
        <c:lblAlgn val="ctr"/>
        <c:lblOffset val="100"/>
      </c:catAx>
      <c:valAx>
        <c:axId val="74685440"/>
        <c:scaling>
          <c:orientation val="minMax"/>
        </c:scaling>
        <c:axPos val="r"/>
        <c:numFmt formatCode="General" sourceLinked="1"/>
        <c:tickLblPos val="nextTo"/>
        <c:crossAx val="74683904"/>
        <c:crosses val="max"/>
        <c:crossBetween val="between"/>
      </c:valAx>
      <c:dTable>
        <c:showHorzBorder val="1"/>
        <c:showVertBorder val="1"/>
        <c:showOutline val="1"/>
      </c:dTable>
    </c:plotArea>
    <c:legend>
      <c:legendPos val="r"/>
      <c:layout>
        <c:manualLayout>
          <c:xMode val="edge"/>
          <c:yMode val="edge"/>
          <c:x val="0.18466671995949746"/>
          <c:y val="0.12610883639545059"/>
          <c:w val="0.72050761421320064"/>
          <c:h val="9.6456062992127056E-2"/>
        </c:manualLayout>
      </c:layout>
    </c:legend>
    <c:plotVisOnly val="1"/>
    <c:dispBlanksAs val="gap"/>
  </c:chart>
  <c:externalData r:id="rId1"/>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E9E38-463D-41FF-B46A-D8EA2FD7422F}"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en-US"/>
        </a:p>
      </dgm:t>
    </dgm:pt>
    <dgm:pt modelId="{8233C47D-7875-4545-962F-CDCFABB23033}">
      <dgm:prSet phldrT="[Text]" custT="1">
        <dgm:style>
          <a:lnRef idx="2">
            <a:schemeClr val="accent6"/>
          </a:lnRef>
          <a:fillRef idx="1">
            <a:schemeClr val="lt1"/>
          </a:fillRef>
          <a:effectRef idx="0">
            <a:schemeClr val="accent6"/>
          </a:effectRef>
          <a:fontRef idx="minor">
            <a:schemeClr val="dk1"/>
          </a:fontRef>
        </dgm:style>
      </dgm:prSet>
      <dgm:spPr>
        <a:gradFill flip="none" rotWithShape="0">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effectLst>
          <a:glow rad="228600">
            <a:schemeClr val="accent3">
              <a:satMod val="175000"/>
              <a:alpha val="40000"/>
            </a:schemeClr>
          </a:glow>
          <a:softEdge rad="317500"/>
        </a:effectLst>
      </dgm:spPr>
      <dgm:t>
        <a:bodyPr/>
        <a:lstStyle/>
        <a:p>
          <a:r>
            <a:rPr lang="en-US" sz="4000" b="1" dirty="0" smtClean="0"/>
            <a:t>Some Successes</a:t>
          </a:r>
          <a:endParaRPr lang="en-US" sz="4000" b="1" dirty="0"/>
        </a:p>
      </dgm:t>
    </dgm:pt>
    <dgm:pt modelId="{F29CB957-8A8A-4D8C-894C-4EC326FD4C14}" type="parTrans" cxnId="{7842AAF1-8E06-437C-8B21-0FBF8750EF9B}">
      <dgm:prSet/>
      <dgm:spPr/>
      <dgm:t>
        <a:bodyPr/>
        <a:lstStyle/>
        <a:p>
          <a:endParaRPr lang="en-US"/>
        </a:p>
      </dgm:t>
    </dgm:pt>
    <dgm:pt modelId="{962C5D23-D6D1-4959-B2E5-9227A792B556}" type="sibTrans" cxnId="{7842AAF1-8E06-437C-8B21-0FBF8750EF9B}">
      <dgm:prSet/>
      <dgm:spPr/>
      <dgm:t>
        <a:bodyPr/>
        <a:lstStyle/>
        <a:p>
          <a:endParaRPr lang="en-US"/>
        </a:p>
      </dgm:t>
    </dgm:pt>
    <dgm:pt modelId="{6B760585-B9FD-4FCA-8F06-AF9633B63894}">
      <dgm:prSet phldrT="[Text]">
        <dgm:style>
          <a:lnRef idx="2">
            <a:schemeClr val="accent6"/>
          </a:lnRef>
          <a:fillRef idx="1">
            <a:schemeClr val="lt1"/>
          </a:fillRef>
          <a:effectRef idx="0">
            <a:schemeClr val="accent6"/>
          </a:effectRef>
          <a:fontRef idx="minor">
            <a:schemeClr val="dk1"/>
          </a:fontRef>
        </dgm:style>
      </dgm:prSet>
      <dgm:spPr>
        <a:gradFill flip="none" rotWithShape="0">
          <a:gsLst>
            <a:gs pos="0">
              <a:srgbClr val="FFC000">
                <a:tint val="66000"/>
                <a:satMod val="160000"/>
              </a:srgbClr>
            </a:gs>
            <a:gs pos="50000">
              <a:srgbClr val="FFC000">
                <a:tint val="44500"/>
                <a:satMod val="160000"/>
              </a:srgbClr>
            </a:gs>
            <a:gs pos="100000">
              <a:srgbClr val="FFC000">
                <a:tint val="23500"/>
                <a:satMod val="160000"/>
              </a:srgbClr>
            </a:gs>
          </a:gsLst>
          <a:lin ang="18900000" scaled="1"/>
          <a:tileRect/>
        </a:gradFill>
        <a:effectLst>
          <a:glow rad="228600">
            <a:schemeClr val="accent3">
              <a:satMod val="175000"/>
              <a:alpha val="40000"/>
            </a:schemeClr>
          </a:glow>
          <a:softEdge rad="127000"/>
        </a:effectLst>
      </dgm:spPr>
      <dgm:t>
        <a:bodyPr/>
        <a:lstStyle/>
        <a:p>
          <a:pPr marL="236538" indent="-236538" algn="l"/>
          <a:r>
            <a:rPr lang="en-US" dirty="0" smtClean="0">
              <a:sym typeface="Wingdings"/>
            </a:rPr>
            <a:t> </a:t>
          </a:r>
          <a:r>
            <a:rPr lang="en-US" b="1" u="sng" dirty="0" smtClean="0"/>
            <a:t>World Statistics</a:t>
          </a:r>
          <a:r>
            <a:rPr lang="en-US" dirty="0" smtClean="0"/>
            <a:t>: New HIV infections stabilized /reduced by more than 25%.</a:t>
          </a:r>
        </a:p>
        <a:p>
          <a:pPr algn="l"/>
          <a:endParaRPr lang="en-US" dirty="0" smtClean="0"/>
        </a:p>
        <a:p>
          <a:pPr algn="l"/>
          <a:r>
            <a:rPr lang="en-US" dirty="0" smtClean="0">
              <a:sym typeface="Wingdings"/>
            </a:rPr>
            <a:t> </a:t>
          </a:r>
          <a:r>
            <a:rPr lang="en-US" b="1" u="sng" dirty="0" smtClean="0">
              <a:sym typeface="Wingdings"/>
            </a:rPr>
            <a:t>India Statistics</a:t>
          </a:r>
          <a:r>
            <a:rPr lang="en-US" dirty="0" smtClean="0">
              <a:sym typeface="Wingdings"/>
            </a:rPr>
            <a:t>: </a:t>
          </a:r>
        </a:p>
        <a:p>
          <a:pPr marL="236538" indent="0" algn="l"/>
          <a:r>
            <a:rPr lang="en-US" dirty="0" smtClean="0">
              <a:sym typeface="Wingdings"/>
            </a:rPr>
            <a:t>HIV Adult prevalence: </a:t>
          </a:r>
        </a:p>
        <a:p>
          <a:pPr marL="457200" indent="0" algn="l"/>
          <a:r>
            <a:rPr lang="en-US" dirty="0" smtClean="0">
              <a:sym typeface="Wingdings"/>
            </a:rPr>
            <a:t>0.39% in 2004</a:t>
          </a:r>
        </a:p>
        <a:p>
          <a:pPr marL="457200" indent="0" algn="l"/>
          <a:r>
            <a:rPr lang="en-US" dirty="0" smtClean="0">
              <a:sym typeface="Wingdings"/>
            </a:rPr>
            <a:t>0.31% in 2008-09</a:t>
          </a:r>
        </a:p>
        <a:p>
          <a:pPr algn="l"/>
          <a:endParaRPr lang="en-US" dirty="0" smtClean="0">
            <a:sym typeface="Wingdings"/>
          </a:endParaRPr>
        </a:p>
      </dgm:t>
    </dgm:pt>
    <dgm:pt modelId="{7AD9C070-572D-484C-AD04-3DC72593ED14}" type="parTrans" cxnId="{EB06B827-5EC4-457A-928F-D404CF66623E}">
      <dgm:prSet/>
      <dgm:spPr/>
      <dgm:t>
        <a:bodyPr/>
        <a:lstStyle/>
        <a:p>
          <a:endParaRPr lang="en-US"/>
        </a:p>
      </dgm:t>
    </dgm:pt>
    <dgm:pt modelId="{FF42AC0B-45B2-4566-A741-1B25525CEDC8}" type="sibTrans" cxnId="{EB06B827-5EC4-457A-928F-D404CF66623E}">
      <dgm:prSet/>
      <dgm:spPr/>
      <dgm:t>
        <a:bodyPr/>
        <a:lstStyle/>
        <a:p>
          <a:endParaRPr lang="en-US"/>
        </a:p>
      </dgm:t>
    </dgm:pt>
    <dgm:pt modelId="{7376721A-19E8-4218-ACD2-FABE56549EB5}" type="pres">
      <dgm:prSet presAssocID="{E33E9E38-463D-41FF-B46A-D8EA2FD7422F}" presName="Name0" presStyleCnt="0">
        <dgm:presLayoutVars>
          <dgm:chPref val="1"/>
          <dgm:dir/>
          <dgm:animOne val="branch"/>
          <dgm:animLvl val="lvl"/>
          <dgm:resizeHandles/>
        </dgm:presLayoutVars>
      </dgm:prSet>
      <dgm:spPr/>
      <dgm:t>
        <a:bodyPr/>
        <a:lstStyle/>
        <a:p>
          <a:endParaRPr lang="en-US"/>
        </a:p>
      </dgm:t>
    </dgm:pt>
    <dgm:pt modelId="{58567A16-7E94-4862-A008-3647BBB3E922}" type="pres">
      <dgm:prSet presAssocID="{8233C47D-7875-4545-962F-CDCFABB23033}" presName="vertOne" presStyleCnt="0"/>
      <dgm:spPr/>
    </dgm:pt>
    <dgm:pt modelId="{2E3039BC-51AB-449C-90E6-501F6D880742}" type="pres">
      <dgm:prSet presAssocID="{8233C47D-7875-4545-962F-CDCFABB23033}" presName="txOne" presStyleLbl="node0" presStyleIdx="0" presStyleCnt="2" custAng="20108704" custScaleX="83022" custScaleY="46061" custLinFactNeighborX="4596" custLinFactNeighborY="17778">
        <dgm:presLayoutVars>
          <dgm:chPref val="3"/>
        </dgm:presLayoutVars>
      </dgm:prSet>
      <dgm:spPr>
        <a:prstGeom prst="star6">
          <a:avLst/>
        </a:prstGeom>
      </dgm:spPr>
      <dgm:t>
        <a:bodyPr/>
        <a:lstStyle/>
        <a:p>
          <a:endParaRPr lang="en-US"/>
        </a:p>
      </dgm:t>
    </dgm:pt>
    <dgm:pt modelId="{BE2A2E4D-7A98-4A49-B062-EA24467FD16F}" type="pres">
      <dgm:prSet presAssocID="{8233C47D-7875-4545-962F-CDCFABB23033}" presName="horzOne" presStyleCnt="0"/>
      <dgm:spPr/>
    </dgm:pt>
    <dgm:pt modelId="{D318188C-2A29-432D-90A2-6F0692E166AD}" type="pres">
      <dgm:prSet presAssocID="{962C5D23-D6D1-4959-B2E5-9227A792B556}" presName="sibSpaceOne" presStyleCnt="0"/>
      <dgm:spPr/>
    </dgm:pt>
    <dgm:pt modelId="{2EAFE9BB-2A41-4901-95B1-9967FA5B1AAC}" type="pres">
      <dgm:prSet presAssocID="{6B760585-B9FD-4FCA-8F06-AF9633B63894}" presName="vertOne" presStyleCnt="0"/>
      <dgm:spPr/>
    </dgm:pt>
    <dgm:pt modelId="{8388BABB-31E8-4485-92C8-082A43A6C3C6}" type="pres">
      <dgm:prSet presAssocID="{6B760585-B9FD-4FCA-8F06-AF9633B63894}" presName="txOne" presStyleLbl="node0" presStyleIdx="1" presStyleCnt="2" custScaleY="91111" custLinFactNeighborX="-11837">
        <dgm:presLayoutVars>
          <dgm:chPref val="3"/>
        </dgm:presLayoutVars>
      </dgm:prSet>
      <dgm:spPr/>
      <dgm:t>
        <a:bodyPr/>
        <a:lstStyle/>
        <a:p>
          <a:endParaRPr lang="en-US"/>
        </a:p>
      </dgm:t>
    </dgm:pt>
    <dgm:pt modelId="{8CC5B6B6-E395-4D42-804F-45EA01FFFC9C}" type="pres">
      <dgm:prSet presAssocID="{6B760585-B9FD-4FCA-8F06-AF9633B63894}" presName="horzOne" presStyleCnt="0"/>
      <dgm:spPr/>
    </dgm:pt>
  </dgm:ptLst>
  <dgm:cxnLst>
    <dgm:cxn modelId="{7842AAF1-8E06-437C-8B21-0FBF8750EF9B}" srcId="{E33E9E38-463D-41FF-B46A-D8EA2FD7422F}" destId="{8233C47D-7875-4545-962F-CDCFABB23033}" srcOrd="0" destOrd="0" parTransId="{F29CB957-8A8A-4D8C-894C-4EC326FD4C14}" sibTransId="{962C5D23-D6D1-4959-B2E5-9227A792B556}"/>
    <dgm:cxn modelId="{4105B620-42B5-4D10-8E35-C07469268E85}" type="presOf" srcId="{6B760585-B9FD-4FCA-8F06-AF9633B63894}" destId="{8388BABB-31E8-4485-92C8-082A43A6C3C6}" srcOrd="0" destOrd="0" presId="urn:microsoft.com/office/officeart/2005/8/layout/hierarchy4"/>
    <dgm:cxn modelId="{CFE114BA-0CE6-4390-A07A-8A2E3818D85E}" type="presOf" srcId="{E33E9E38-463D-41FF-B46A-D8EA2FD7422F}" destId="{7376721A-19E8-4218-ACD2-FABE56549EB5}" srcOrd="0" destOrd="0" presId="urn:microsoft.com/office/officeart/2005/8/layout/hierarchy4"/>
    <dgm:cxn modelId="{F0178D56-1A5D-43AD-96EE-66B3051E2E1B}" type="presOf" srcId="{8233C47D-7875-4545-962F-CDCFABB23033}" destId="{2E3039BC-51AB-449C-90E6-501F6D880742}" srcOrd="0" destOrd="0" presId="urn:microsoft.com/office/officeart/2005/8/layout/hierarchy4"/>
    <dgm:cxn modelId="{EB06B827-5EC4-457A-928F-D404CF66623E}" srcId="{E33E9E38-463D-41FF-B46A-D8EA2FD7422F}" destId="{6B760585-B9FD-4FCA-8F06-AF9633B63894}" srcOrd="1" destOrd="0" parTransId="{7AD9C070-572D-484C-AD04-3DC72593ED14}" sibTransId="{FF42AC0B-45B2-4566-A741-1B25525CEDC8}"/>
    <dgm:cxn modelId="{235F541D-F99E-44D3-BC8E-40EC55B28A24}" type="presParOf" srcId="{7376721A-19E8-4218-ACD2-FABE56549EB5}" destId="{58567A16-7E94-4862-A008-3647BBB3E922}" srcOrd="0" destOrd="0" presId="urn:microsoft.com/office/officeart/2005/8/layout/hierarchy4"/>
    <dgm:cxn modelId="{CA0F45AD-6376-4D46-9574-9AE8CA2A395E}" type="presParOf" srcId="{58567A16-7E94-4862-A008-3647BBB3E922}" destId="{2E3039BC-51AB-449C-90E6-501F6D880742}" srcOrd="0" destOrd="0" presId="urn:microsoft.com/office/officeart/2005/8/layout/hierarchy4"/>
    <dgm:cxn modelId="{558672C3-4B95-4434-BEBB-EE90031B720C}" type="presParOf" srcId="{58567A16-7E94-4862-A008-3647BBB3E922}" destId="{BE2A2E4D-7A98-4A49-B062-EA24467FD16F}" srcOrd="1" destOrd="0" presId="urn:microsoft.com/office/officeart/2005/8/layout/hierarchy4"/>
    <dgm:cxn modelId="{433433E0-F793-44E5-A942-ACB71DABCC01}" type="presParOf" srcId="{7376721A-19E8-4218-ACD2-FABE56549EB5}" destId="{D318188C-2A29-432D-90A2-6F0692E166AD}" srcOrd="1" destOrd="0" presId="urn:microsoft.com/office/officeart/2005/8/layout/hierarchy4"/>
    <dgm:cxn modelId="{EA065E9D-AC2B-4B3C-A18D-C01C685C77CB}" type="presParOf" srcId="{7376721A-19E8-4218-ACD2-FABE56549EB5}" destId="{2EAFE9BB-2A41-4901-95B1-9967FA5B1AAC}" srcOrd="2" destOrd="0" presId="urn:microsoft.com/office/officeart/2005/8/layout/hierarchy4"/>
    <dgm:cxn modelId="{DB0ECFB6-5F0F-451F-8E43-CC1CB49D3E20}" type="presParOf" srcId="{2EAFE9BB-2A41-4901-95B1-9967FA5B1AAC}" destId="{8388BABB-31E8-4485-92C8-082A43A6C3C6}" srcOrd="0" destOrd="0" presId="urn:microsoft.com/office/officeart/2005/8/layout/hierarchy4"/>
    <dgm:cxn modelId="{4D72AD1A-87A5-46FD-AD47-B1520E487DC4}" type="presParOf" srcId="{2EAFE9BB-2A41-4901-95B1-9967FA5B1AAC}" destId="{8CC5B6B6-E395-4D42-804F-45EA01FFFC9C}" srcOrd="1" destOrd="0" presId="urn:microsoft.com/office/officeart/2005/8/layout/hierarchy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57FD54-3F22-4B43-8C62-95AE4FA8000B}" type="doc">
      <dgm:prSet loTypeId="urn:microsoft.com/office/officeart/2005/8/layout/equation1" loCatId="process" qsTypeId="urn:microsoft.com/office/officeart/2005/8/quickstyle/simple1" qsCatId="simple" csTypeId="urn:microsoft.com/office/officeart/2005/8/colors/colorful1" csCatId="colorful" phldr="1"/>
      <dgm:spPr/>
    </dgm:pt>
    <dgm:pt modelId="{2FC55097-DBE4-49A5-903F-62AB0EB35DFE}">
      <dgm:prSet phldrT="[Text]"/>
      <dgm:spPr>
        <a:ln>
          <a:solidFill>
            <a:schemeClr val="accent2">
              <a:lumMod val="50000"/>
            </a:schemeClr>
          </a:solidFill>
        </a:ln>
        <a:scene3d>
          <a:camera prst="orthographicFront"/>
          <a:lightRig rig="threePt" dir="t"/>
        </a:scene3d>
        <a:sp3d>
          <a:bevelT prst="angle"/>
        </a:sp3d>
      </dgm:spPr>
      <dgm:t>
        <a:bodyPr/>
        <a:lstStyle/>
        <a:p>
          <a:r>
            <a:rPr lang="en-US" b="1" dirty="0" smtClean="0"/>
            <a:t> </a:t>
          </a:r>
          <a:r>
            <a:rPr lang="en-US" b="1" dirty="0" smtClean="0">
              <a:solidFill>
                <a:schemeClr val="tx1"/>
              </a:solidFill>
            </a:rPr>
            <a:t>NRTI</a:t>
          </a:r>
          <a:endParaRPr lang="en-US" b="1" dirty="0">
            <a:solidFill>
              <a:schemeClr val="tx1"/>
            </a:solidFill>
          </a:endParaRPr>
        </a:p>
      </dgm:t>
    </dgm:pt>
    <dgm:pt modelId="{3B8B30F9-4A19-4160-9614-AE174D2027FE}" type="parTrans" cxnId="{8134427D-CE8A-4F4B-9A39-9AC114756A67}">
      <dgm:prSet/>
      <dgm:spPr/>
      <dgm:t>
        <a:bodyPr/>
        <a:lstStyle/>
        <a:p>
          <a:endParaRPr lang="en-US"/>
        </a:p>
      </dgm:t>
    </dgm:pt>
    <dgm:pt modelId="{1C722200-1EFC-45DB-98B8-30C258AC7363}" type="sibTrans" cxnId="{8134427D-CE8A-4F4B-9A39-9AC114756A67}">
      <dgm:prSet/>
      <dgm:spPr>
        <a:ln>
          <a:solidFill>
            <a:schemeClr val="accent2">
              <a:lumMod val="75000"/>
            </a:schemeClr>
          </a:solidFill>
        </a:ln>
      </dgm:spPr>
      <dgm:t>
        <a:bodyPr/>
        <a:lstStyle/>
        <a:p>
          <a:endParaRPr lang="en-US"/>
        </a:p>
      </dgm:t>
    </dgm:pt>
    <dgm:pt modelId="{BCB47258-0000-4FF5-9CE8-A4E68CAC8C78}">
      <dgm:prSet phldrT="[Text]"/>
      <dgm:spPr>
        <a:ln>
          <a:solidFill>
            <a:schemeClr val="accent4">
              <a:lumMod val="50000"/>
            </a:schemeClr>
          </a:solidFill>
        </a:ln>
        <a:scene3d>
          <a:camera prst="orthographicFront"/>
          <a:lightRig rig="threePt" dir="t"/>
        </a:scene3d>
        <a:sp3d>
          <a:bevelT prst="angle"/>
        </a:sp3d>
      </dgm:spPr>
      <dgm:t>
        <a:bodyPr/>
        <a:lstStyle/>
        <a:p>
          <a:r>
            <a:rPr lang="en-US" b="1" dirty="0" smtClean="0">
              <a:solidFill>
                <a:schemeClr val="tx1"/>
              </a:solidFill>
            </a:rPr>
            <a:t>NNRTI</a:t>
          </a:r>
          <a:endParaRPr lang="en-US" b="1" dirty="0">
            <a:solidFill>
              <a:schemeClr val="tx1"/>
            </a:solidFill>
          </a:endParaRPr>
        </a:p>
      </dgm:t>
    </dgm:pt>
    <dgm:pt modelId="{54A1B624-1480-4BE3-B534-C06D3FFCB3D8}" type="parTrans" cxnId="{28A1DE8A-EBDE-4AD2-99B9-A2706871CF79}">
      <dgm:prSet/>
      <dgm:spPr/>
      <dgm:t>
        <a:bodyPr/>
        <a:lstStyle/>
        <a:p>
          <a:endParaRPr lang="en-US"/>
        </a:p>
      </dgm:t>
    </dgm:pt>
    <dgm:pt modelId="{63EA990B-A59D-4934-94F0-F85DBA0D1156}" type="sibTrans" cxnId="{28A1DE8A-EBDE-4AD2-99B9-A2706871CF79}">
      <dgm:prSet/>
      <dgm:spPr>
        <a:ln>
          <a:solidFill>
            <a:schemeClr val="accent4">
              <a:lumMod val="75000"/>
            </a:schemeClr>
          </a:solidFill>
        </a:ln>
      </dgm:spPr>
      <dgm:t>
        <a:bodyPr/>
        <a:lstStyle/>
        <a:p>
          <a:endParaRPr lang="en-US"/>
        </a:p>
      </dgm:t>
    </dgm:pt>
    <dgm:pt modelId="{CAEB1166-01F0-4D7A-9F75-C3985C31D6E3}">
      <dgm:prSet phldrT="[Text]"/>
      <dgm:spPr>
        <a:solidFill>
          <a:schemeClr val="accent1">
            <a:lumMod val="75000"/>
          </a:schemeClr>
        </a:solidFill>
        <a:ln>
          <a:solidFill>
            <a:schemeClr val="accent5">
              <a:lumMod val="50000"/>
            </a:schemeClr>
          </a:solidFill>
        </a:ln>
        <a:scene3d>
          <a:camera prst="orthographicFront"/>
          <a:lightRig rig="threePt" dir="t"/>
        </a:scene3d>
        <a:sp3d>
          <a:bevelT prst="angle"/>
        </a:sp3d>
      </dgm:spPr>
      <dgm:t>
        <a:bodyPr/>
        <a:lstStyle/>
        <a:p>
          <a:r>
            <a:rPr lang="en-US" b="1" dirty="0" smtClean="0">
              <a:solidFill>
                <a:schemeClr val="tx1"/>
              </a:solidFill>
            </a:rPr>
            <a:t>Regimen</a:t>
          </a:r>
          <a:endParaRPr lang="en-US" b="1" dirty="0">
            <a:solidFill>
              <a:schemeClr val="tx1"/>
            </a:solidFill>
          </a:endParaRPr>
        </a:p>
      </dgm:t>
    </dgm:pt>
    <dgm:pt modelId="{76EF6C7F-D19D-464C-9EC2-B802ECB250CE}" type="parTrans" cxnId="{DAE0FF2D-4C9A-4DBA-8B82-6FA233094CC1}">
      <dgm:prSet/>
      <dgm:spPr/>
      <dgm:t>
        <a:bodyPr/>
        <a:lstStyle/>
        <a:p>
          <a:endParaRPr lang="en-US"/>
        </a:p>
      </dgm:t>
    </dgm:pt>
    <dgm:pt modelId="{0766EFEA-D2DB-43E0-85EB-BB0785F7DA28}" type="sibTrans" cxnId="{DAE0FF2D-4C9A-4DBA-8B82-6FA233094CC1}">
      <dgm:prSet/>
      <dgm:spPr/>
      <dgm:t>
        <a:bodyPr/>
        <a:lstStyle/>
        <a:p>
          <a:endParaRPr lang="en-US"/>
        </a:p>
      </dgm:t>
    </dgm:pt>
    <dgm:pt modelId="{4B1260FE-7CF9-49C8-A5D0-183A086C4626}">
      <dgm:prSet phldrT="[Text]"/>
      <dgm:spPr>
        <a:solidFill>
          <a:schemeClr val="accent2">
            <a:lumMod val="75000"/>
          </a:schemeClr>
        </a:solidFill>
        <a:ln>
          <a:solidFill>
            <a:schemeClr val="accent2">
              <a:lumMod val="50000"/>
            </a:schemeClr>
          </a:solidFill>
        </a:ln>
        <a:scene3d>
          <a:camera prst="orthographicFront"/>
          <a:lightRig rig="threePt" dir="t"/>
        </a:scene3d>
        <a:sp3d>
          <a:bevelT prst="angle"/>
        </a:sp3d>
      </dgm:spPr>
      <dgm:t>
        <a:bodyPr/>
        <a:lstStyle/>
        <a:p>
          <a:r>
            <a:rPr lang="en-US" b="1" dirty="0" smtClean="0">
              <a:solidFill>
                <a:schemeClr val="tx1"/>
              </a:solidFill>
            </a:rPr>
            <a:t>NRTI</a:t>
          </a:r>
          <a:endParaRPr lang="en-US" b="1" dirty="0">
            <a:solidFill>
              <a:schemeClr val="tx1"/>
            </a:solidFill>
          </a:endParaRPr>
        </a:p>
      </dgm:t>
    </dgm:pt>
    <dgm:pt modelId="{4EEC9D02-4ECF-48F0-8E32-DCA7FED134FB}" type="parTrans" cxnId="{212782B0-D635-4EAE-88FF-1BC57EA30D46}">
      <dgm:prSet/>
      <dgm:spPr/>
      <dgm:t>
        <a:bodyPr/>
        <a:lstStyle/>
        <a:p>
          <a:endParaRPr lang="en-US"/>
        </a:p>
      </dgm:t>
    </dgm:pt>
    <dgm:pt modelId="{8BB3ACCF-A37B-4B03-9E7E-47316AB433F4}" type="sibTrans" cxnId="{212782B0-D635-4EAE-88FF-1BC57EA30D46}">
      <dgm:prSet/>
      <dgm:spPr>
        <a:solidFill>
          <a:schemeClr val="accent2">
            <a:lumMod val="75000"/>
          </a:schemeClr>
        </a:solidFill>
        <a:ln>
          <a:solidFill>
            <a:schemeClr val="accent2">
              <a:lumMod val="75000"/>
            </a:schemeClr>
          </a:solidFill>
        </a:ln>
      </dgm:spPr>
      <dgm:t>
        <a:bodyPr/>
        <a:lstStyle/>
        <a:p>
          <a:endParaRPr lang="en-US"/>
        </a:p>
      </dgm:t>
    </dgm:pt>
    <dgm:pt modelId="{038B39B5-99B7-4A0E-B6BF-BACBE4B3FE55}" type="pres">
      <dgm:prSet presAssocID="{4357FD54-3F22-4B43-8C62-95AE4FA8000B}" presName="linearFlow" presStyleCnt="0">
        <dgm:presLayoutVars>
          <dgm:dir/>
          <dgm:resizeHandles val="exact"/>
        </dgm:presLayoutVars>
      </dgm:prSet>
      <dgm:spPr/>
    </dgm:pt>
    <dgm:pt modelId="{5AD923C3-0C1B-41C1-A555-61267BBC0E4E}" type="pres">
      <dgm:prSet presAssocID="{2FC55097-DBE4-49A5-903F-62AB0EB35DFE}" presName="node" presStyleLbl="node1" presStyleIdx="0" presStyleCnt="4" custLinFactX="13299" custLinFactNeighborX="100000" custLinFactNeighborY="-3370">
        <dgm:presLayoutVars>
          <dgm:bulletEnabled val="1"/>
        </dgm:presLayoutVars>
      </dgm:prSet>
      <dgm:spPr/>
      <dgm:t>
        <a:bodyPr/>
        <a:lstStyle/>
        <a:p>
          <a:endParaRPr lang="en-US"/>
        </a:p>
      </dgm:t>
    </dgm:pt>
    <dgm:pt modelId="{76923724-4833-417F-923C-D7BA99AA55B4}" type="pres">
      <dgm:prSet presAssocID="{1C722200-1EFC-45DB-98B8-30C258AC7363}" presName="spacerL" presStyleCnt="0"/>
      <dgm:spPr/>
    </dgm:pt>
    <dgm:pt modelId="{024EA29F-EE57-4FEC-9C62-7B6BD8CA182A}" type="pres">
      <dgm:prSet presAssocID="{1C722200-1EFC-45DB-98B8-30C258AC7363}" presName="sibTrans" presStyleLbl="sibTrans2D1" presStyleIdx="0" presStyleCnt="3" custLinFactX="14312" custLinFactNeighborX="100000" custLinFactNeighborY="-4587"/>
      <dgm:spPr/>
      <dgm:t>
        <a:bodyPr/>
        <a:lstStyle/>
        <a:p>
          <a:endParaRPr lang="en-US"/>
        </a:p>
      </dgm:t>
    </dgm:pt>
    <dgm:pt modelId="{DC5AB99B-383E-4131-BC80-02A20E48E3F6}" type="pres">
      <dgm:prSet presAssocID="{1C722200-1EFC-45DB-98B8-30C258AC7363}" presName="spacerR" presStyleCnt="0"/>
      <dgm:spPr/>
    </dgm:pt>
    <dgm:pt modelId="{B8485923-F1C8-42BE-A1C8-23D14E92D03E}" type="pres">
      <dgm:prSet presAssocID="{4B1260FE-7CF9-49C8-A5D0-183A086C4626}" presName="node" presStyleLbl="node1" presStyleIdx="1" presStyleCnt="4" custLinFactX="7311" custLinFactNeighborX="100000" custLinFactNeighborY="-3370">
        <dgm:presLayoutVars>
          <dgm:bulletEnabled val="1"/>
        </dgm:presLayoutVars>
      </dgm:prSet>
      <dgm:spPr/>
      <dgm:t>
        <a:bodyPr/>
        <a:lstStyle/>
        <a:p>
          <a:endParaRPr lang="en-US"/>
        </a:p>
      </dgm:t>
    </dgm:pt>
    <dgm:pt modelId="{CCA928E1-FA38-47EA-ACFC-B6C742C0A063}" type="pres">
      <dgm:prSet presAssocID="{8BB3ACCF-A37B-4B03-9E7E-47316AB433F4}" presName="spacerL" presStyleCnt="0"/>
      <dgm:spPr/>
    </dgm:pt>
    <dgm:pt modelId="{8367BCB9-AC5A-477A-B6EE-151F4CCF0A46}" type="pres">
      <dgm:prSet presAssocID="{8BB3ACCF-A37B-4B03-9E7E-47316AB433F4}" presName="sibTrans" presStyleLbl="sibTrans2D1" presStyleIdx="1" presStyleCnt="3" custLinFactX="3987" custLinFactNeighborX="100000" custLinFactNeighborY="-4587"/>
      <dgm:spPr/>
      <dgm:t>
        <a:bodyPr/>
        <a:lstStyle/>
        <a:p>
          <a:endParaRPr lang="en-US"/>
        </a:p>
      </dgm:t>
    </dgm:pt>
    <dgm:pt modelId="{F0DB4C6F-A3CE-4B0E-96FE-A3100CE8C110}" type="pres">
      <dgm:prSet presAssocID="{8BB3ACCF-A37B-4B03-9E7E-47316AB433F4}" presName="spacerR" presStyleCnt="0"/>
      <dgm:spPr/>
    </dgm:pt>
    <dgm:pt modelId="{E909D439-29E2-4B71-8649-E7F5F71468C8}" type="pres">
      <dgm:prSet presAssocID="{BCB47258-0000-4FF5-9CE8-A4E68CAC8C78}" presName="node" presStyleLbl="node1" presStyleIdx="2" presStyleCnt="4" custLinFactX="1322" custLinFactNeighborX="100000" custLinFactNeighborY="2057">
        <dgm:presLayoutVars>
          <dgm:bulletEnabled val="1"/>
        </dgm:presLayoutVars>
      </dgm:prSet>
      <dgm:spPr/>
      <dgm:t>
        <a:bodyPr/>
        <a:lstStyle/>
        <a:p>
          <a:endParaRPr lang="en-US"/>
        </a:p>
      </dgm:t>
    </dgm:pt>
    <dgm:pt modelId="{E7C2F2F9-F5D5-408D-8AC5-0F980B86B81E}" type="pres">
      <dgm:prSet presAssocID="{63EA990B-A59D-4934-94F0-F85DBA0D1156}" presName="spacerL" presStyleCnt="0"/>
      <dgm:spPr/>
    </dgm:pt>
    <dgm:pt modelId="{E39CD7CB-ACF9-4C7D-9638-42C49D65527E}" type="pres">
      <dgm:prSet presAssocID="{63EA990B-A59D-4934-94F0-F85DBA0D1156}" presName="sibTrans" presStyleLbl="sibTrans2D1" presStyleIdx="2" presStyleCnt="3" custLinFactNeighborX="54730" custLinFactNeighborY="-4587"/>
      <dgm:spPr/>
      <dgm:t>
        <a:bodyPr/>
        <a:lstStyle/>
        <a:p>
          <a:endParaRPr lang="en-US"/>
        </a:p>
      </dgm:t>
    </dgm:pt>
    <dgm:pt modelId="{856CFF88-8414-438D-80CE-DF0E25BBF423}" type="pres">
      <dgm:prSet presAssocID="{63EA990B-A59D-4934-94F0-F85DBA0D1156}" presName="spacerR" presStyleCnt="0"/>
      <dgm:spPr/>
    </dgm:pt>
    <dgm:pt modelId="{2B1A074E-06A6-4EC3-914C-6B40AC95E26D}" type="pres">
      <dgm:prSet presAssocID="{CAEB1166-01F0-4D7A-9F75-C3985C31D6E3}" presName="node" presStyleLbl="node1" presStyleIdx="3" presStyleCnt="4" custScaleX="95430" custScaleY="95885">
        <dgm:presLayoutVars>
          <dgm:bulletEnabled val="1"/>
        </dgm:presLayoutVars>
      </dgm:prSet>
      <dgm:spPr/>
      <dgm:t>
        <a:bodyPr/>
        <a:lstStyle/>
        <a:p>
          <a:endParaRPr lang="en-US"/>
        </a:p>
      </dgm:t>
    </dgm:pt>
  </dgm:ptLst>
  <dgm:cxnLst>
    <dgm:cxn modelId="{A9F3F0BD-5959-4054-BA6B-DA4C6448431C}" type="presOf" srcId="{1C722200-1EFC-45DB-98B8-30C258AC7363}" destId="{024EA29F-EE57-4FEC-9C62-7B6BD8CA182A}" srcOrd="0" destOrd="0" presId="urn:microsoft.com/office/officeart/2005/8/layout/equation1"/>
    <dgm:cxn modelId="{ECC17ED8-C86E-47B0-8766-3D6C2305FA7A}" type="presOf" srcId="{2FC55097-DBE4-49A5-903F-62AB0EB35DFE}" destId="{5AD923C3-0C1B-41C1-A555-61267BBC0E4E}" srcOrd="0" destOrd="0" presId="urn:microsoft.com/office/officeart/2005/8/layout/equation1"/>
    <dgm:cxn modelId="{C9EEED38-3E12-4194-8F5A-FCE18A2F0834}" type="presOf" srcId="{4B1260FE-7CF9-49C8-A5D0-183A086C4626}" destId="{B8485923-F1C8-42BE-A1C8-23D14E92D03E}" srcOrd="0" destOrd="0" presId="urn:microsoft.com/office/officeart/2005/8/layout/equation1"/>
    <dgm:cxn modelId="{41983373-7898-419A-817E-386949C8F99D}" type="presOf" srcId="{8BB3ACCF-A37B-4B03-9E7E-47316AB433F4}" destId="{8367BCB9-AC5A-477A-B6EE-151F4CCF0A46}" srcOrd="0" destOrd="0" presId="urn:microsoft.com/office/officeart/2005/8/layout/equation1"/>
    <dgm:cxn modelId="{022F407C-1D1B-4924-B8AC-3F1AEE86864E}" type="presOf" srcId="{63EA990B-A59D-4934-94F0-F85DBA0D1156}" destId="{E39CD7CB-ACF9-4C7D-9638-42C49D65527E}" srcOrd="0" destOrd="0" presId="urn:microsoft.com/office/officeart/2005/8/layout/equation1"/>
    <dgm:cxn modelId="{0AC104CA-F53F-4251-9C96-2C14B27B579E}" type="presOf" srcId="{4357FD54-3F22-4B43-8C62-95AE4FA8000B}" destId="{038B39B5-99B7-4A0E-B6BF-BACBE4B3FE55}" srcOrd="0" destOrd="0" presId="urn:microsoft.com/office/officeart/2005/8/layout/equation1"/>
    <dgm:cxn modelId="{212782B0-D635-4EAE-88FF-1BC57EA30D46}" srcId="{4357FD54-3F22-4B43-8C62-95AE4FA8000B}" destId="{4B1260FE-7CF9-49C8-A5D0-183A086C4626}" srcOrd="1" destOrd="0" parTransId="{4EEC9D02-4ECF-48F0-8E32-DCA7FED134FB}" sibTransId="{8BB3ACCF-A37B-4B03-9E7E-47316AB433F4}"/>
    <dgm:cxn modelId="{6217F525-764F-42A1-BE50-E5677A96419E}" type="presOf" srcId="{CAEB1166-01F0-4D7A-9F75-C3985C31D6E3}" destId="{2B1A074E-06A6-4EC3-914C-6B40AC95E26D}" srcOrd="0" destOrd="0" presId="urn:microsoft.com/office/officeart/2005/8/layout/equation1"/>
    <dgm:cxn modelId="{A6E38DDD-0A73-48F1-83C8-2312382C13D7}" type="presOf" srcId="{BCB47258-0000-4FF5-9CE8-A4E68CAC8C78}" destId="{E909D439-29E2-4B71-8649-E7F5F71468C8}" srcOrd="0" destOrd="0" presId="urn:microsoft.com/office/officeart/2005/8/layout/equation1"/>
    <dgm:cxn modelId="{DAE0FF2D-4C9A-4DBA-8B82-6FA233094CC1}" srcId="{4357FD54-3F22-4B43-8C62-95AE4FA8000B}" destId="{CAEB1166-01F0-4D7A-9F75-C3985C31D6E3}" srcOrd="3" destOrd="0" parTransId="{76EF6C7F-D19D-464C-9EC2-B802ECB250CE}" sibTransId="{0766EFEA-D2DB-43E0-85EB-BB0785F7DA28}"/>
    <dgm:cxn modelId="{8134427D-CE8A-4F4B-9A39-9AC114756A67}" srcId="{4357FD54-3F22-4B43-8C62-95AE4FA8000B}" destId="{2FC55097-DBE4-49A5-903F-62AB0EB35DFE}" srcOrd="0" destOrd="0" parTransId="{3B8B30F9-4A19-4160-9614-AE174D2027FE}" sibTransId="{1C722200-1EFC-45DB-98B8-30C258AC7363}"/>
    <dgm:cxn modelId="{28A1DE8A-EBDE-4AD2-99B9-A2706871CF79}" srcId="{4357FD54-3F22-4B43-8C62-95AE4FA8000B}" destId="{BCB47258-0000-4FF5-9CE8-A4E68CAC8C78}" srcOrd="2" destOrd="0" parTransId="{54A1B624-1480-4BE3-B534-C06D3FFCB3D8}" sibTransId="{63EA990B-A59D-4934-94F0-F85DBA0D1156}"/>
    <dgm:cxn modelId="{BC1954CD-145E-4091-BBF8-2D7F5E42270A}" type="presParOf" srcId="{038B39B5-99B7-4A0E-B6BF-BACBE4B3FE55}" destId="{5AD923C3-0C1B-41C1-A555-61267BBC0E4E}" srcOrd="0" destOrd="0" presId="urn:microsoft.com/office/officeart/2005/8/layout/equation1"/>
    <dgm:cxn modelId="{2994CB26-E5CC-4BE4-8951-8687DCBED03C}" type="presParOf" srcId="{038B39B5-99B7-4A0E-B6BF-BACBE4B3FE55}" destId="{76923724-4833-417F-923C-D7BA99AA55B4}" srcOrd="1" destOrd="0" presId="urn:microsoft.com/office/officeart/2005/8/layout/equation1"/>
    <dgm:cxn modelId="{C73634BD-DD17-4D8B-BB07-9B918FEC8012}" type="presParOf" srcId="{038B39B5-99B7-4A0E-B6BF-BACBE4B3FE55}" destId="{024EA29F-EE57-4FEC-9C62-7B6BD8CA182A}" srcOrd="2" destOrd="0" presId="urn:microsoft.com/office/officeart/2005/8/layout/equation1"/>
    <dgm:cxn modelId="{608BDBEA-1D8D-4581-977A-27491580A686}" type="presParOf" srcId="{038B39B5-99B7-4A0E-B6BF-BACBE4B3FE55}" destId="{DC5AB99B-383E-4131-BC80-02A20E48E3F6}" srcOrd="3" destOrd="0" presId="urn:microsoft.com/office/officeart/2005/8/layout/equation1"/>
    <dgm:cxn modelId="{BBE4C886-D5BB-4FD5-92BF-EDDA24750EF4}" type="presParOf" srcId="{038B39B5-99B7-4A0E-B6BF-BACBE4B3FE55}" destId="{B8485923-F1C8-42BE-A1C8-23D14E92D03E}" srcOrd="4" destOrd="0" presId="urn:microsoft.com/office/officeart/2005/8/layout/equation1"/>
    <dgm:cxn modelId="{7C14C571-57D3-4244-AEDA-0C0FD2B201EF}" type="presParOf" srcId="{038B39B5-99B7-4A0E-B6BF-BACBE4B3FE55}" destId="{CCA928E1-FA38-47EA-ACFC-B6C742C0A063}" srcOrd="5" destOrd="0" presId="urn:microsoft.com/office/officeart/2005/8/layout/equation1"/>
    <dgm:cxn modelId="{AB31F53B-9B46-41B9-B5E0-52BA6D52BEAC}" type="presParOf" srcId="{038B39B5-99B7-4A0E-B6BF-BACBE4B3FE55}" destId="{8367BCB9-AC5A-477A-B6EE-151F4CCF0A46}" srcOrd="6" destOrd="0" presId="urn:microsoft.com/office/officeart/2005/8/layout/equation1"/>
    <dgm:cxn modelId="{78B0212E-B482-4361-87E5-5799C04C1855}" type="presParOf" srcId="{038B39B5-99B7-4A0E-B6BF-BACBE4B3FE55}" destId="{F0DB4C6F-A3CE-4B0E-96FE-A3100CE8C110}" srcOrd="7" destOrd="0" presId="urn:microsoft.com/office/officeart/2005/8/layout/equation1"/>
    <dgm:cxn modelId="{D4CDBFC0-F850-4CEE-AF90-BECB74FFBDA1}" type="presParOf" srcId="{038B39B5-99B7-4A0E-B6BF-BACBE4B3FE55}" destId="{E909D439-29E2-4B71-8649-E7F5F71468C8}" srcOrd="8" destOrd="0" presId="urn:microsoft.com/office/officeart/2005/8/layout/equation1"/>
    <dgm:cxn modelId="{705EFD74-4B96-4E1A-BA4F-0AC9D7BF09AC}" type="presParOf" srcId="{038B39B5-99B7-4A0E-B6BF-BACBE4B3FE55}" destId="{E7C2F2F9-F5D5-408D-8AC5-0F980B86B81E}" srcOrd="9" destOrd="0" presId="urn:microsoft.com/office/officeart/2005/8/layout/equation1"/>
    <dgm:cxn modelId="{FE847D10-735E-48C5-B01C-8CF531F0F917}" type="presParOf" srcId="{038B39B5-99B7-4A0E-B6BF-BACBE4B3FE55}" destId="{E39CD7CB-ACF9-4C7D-9638-42C49D65527E}" srcOrd="10" destOrd="0" presId="urn:microsoft.com/office/officeart/2005/8/layout/equation1"/>
    <dgm:cxn modelId="{E48B9B84-79CE-439A-B058-C35D89244A22}" type="presParOf" srcId="{038B39B5-99B7-4A0E-B6BF-BACBE4B3FE55}" destId="{856CFF88-8414-438D-80CE-DF0E25BBF423}" srcOrd="11" destOrd="0" presId="urn:microsoft.com/office/officeart/2005/8/layout/equation1"/>
    <dgm:cxn modelId="{E9682627-093F-4BAF-BD75-9ECD53B68433}" type="presParOf" srcId="{038B39B5-99B7-4A0E-B6BF-BACBE4B3FE55}" destId="{2B1A074E-06A6-4EC3-914C-6B40AC95E26D}" srcOrd="12" destOrd="0" presId="urn:microsoft.com/office/officeart/2005/8/layout/equati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57FD54-3F22-4B43-8C62-95AE4FA8000B}" type="doc">
      <dgm:prSet loTypeId="urn:microsoft.com/office/officeart/2005/8/layout/equation1" loCatId="process" qsTypeId="urn:microsoft.com/office/officeart/2005/8/quickstyle/simple1" qsCatId="simple" csTypeId="urn:microsoft.com/office/officeart/2005/8/colors/colorful1" csCatId="colorful" phldr="1"/>
      <dgm:spPr/>
    </dgm:pt>
    <dgm:pt modelId="{2FC55097-DBE4-49A5-903F-62AB0EB35DFE}">
      <dgm:prSet phldrT="[Text]"/>
      <dgm:spPr>
        <a:ln>
          <a:solidFill>
            <a:schemeClr val="accent2">
              <a:lumMod val="50000"/>
            </a:schemeClr>
          </a:solidFill>
        </a:ln>
        <a:scene3d>
          <a:camera prst="orthographicFront"/>
          <a:lightRig rig="threePt" dir="t"/>
        </a:scene3d>
        <a:sp3d>
          <a:bevelT prst="angle"/>
        </a:sp3d>
      </dgm:spPr>
      <dgm:t>
        <a:bodyPr/>
        <a:lstStyle/>
        <a:p>
          <a:r>
            <a:rPr lang="en-US" dirty="0" smtClean="0">
              <a:solidFill>
                <a:schemeClr val="tx1"/>
              </a:solidFill>
            </a:rPr>
            <a:t> AZT</a:t>
          </a:r>
          <a:endParaRPr lang="en-US" b="1" dirty="0">
            <a:solidFill>
              <a:schemeClr val="tx1"/>
            </a:solidFill>
          </a:endParaRPr>
        </a:p>
      </dgm:t>
    </dgm:pt>
    <dgm:pt modelId="{3B8B30F9-4A19-4160-9614-AE174D2027FE}" type="parTrans" cxnId="{8134427D-CE8A-4F4B-9A39-9AC114756A67}">
      <dgm:prSet/>
      <dgm:spPr/>
      <dgm:t>
        <a:bodyPr/>
        <a:lstStyle/>
        <a:p>
          <a:endParaRPr lang="en-US"/>
        </a:p>
      </dgm:t>
    </dgm:pt>
    <dgm:pt modelId="{1C722200-1EFC-45DB-98B8-30C258AC7363}" type="sibTrans" cxnId="{8134427D-CE8A-4F4B-9A39-9AC114756A67}">
      <dgm:prSet/>
      <dgm:spPr>
        <a:ln>
          <a:solidFill>
            <a:schemeClr val="accent2">
              <a:lumMod val="75000"/>
            </a:schemeClr>
          </a:solidFill>
        </a:ln>
      </dgm:spPr>
      <dgm:t>
        <a:bodyPr/>
        <a:lstStyle/>
        <a:p>
          <a:endParaRPr lang="en-US"/>
        </a:p>
      </dgm:t>
    </dgm:pt>
    <dgm:pt modelId="{BCB47258-0000-4FF5-9CE8-A4E68CAC8C78}">
      <dgm:prSet phldrT="[Text]"/>
      <dgm:spPr>
        <a:solidFill>
          <a:schemeClr val="accent4">
            <a:lumMod val="40000"/>
            <a:lumOff val="60000"/>
          </a:schemeClr>
        </a:solidFill>
        <a:ln>
          <a:solidFill>
            <a:schemeClr val="accent4">
              <a:lumMod val="50000"/>
            </a:schemeClr>
          </a:solidFill>
        </a:ln>
        <a:scene3d>
          <a:camera prst="orthographicFront"/>
          <a:lightRig rig="threePt" dir="t"/>
        </a:scene3d>
        <a:sp3d>
          <a:bevelT prst="angle"/>
        </a:sp3d>
      </dgm:spPr>
      <dgm:t>
        <a:bodyPr/>
        <a:lstStyle/>
        <a:p>
          <a:r>
            <a:rPr lang="en-US" b="1" dirty="0" smtClean="0">
              <a:solidFill>
                <a:schemeClr val="tx1"/>
              </a:solidFill>
            </a:rPr>
            <a:t>NVP</a:t>
          </a:r>
          <a:endParaRPr lang="en-US" b="1" dirty="0">
            <a:solidFill>
              <a:schemeClr val="tx1"/>
            </a:solidFill>
          </a:endParaRPr>
        </a:p>
      </dgm:t>
    </dgm:pt>
    <dgm:pt modelId="{54A1B624-1480-4BE3-B534-C06D3FFCB3D8}" type="parTrans" cxnId="{28A1DE8A-EBDE-4AD2-99B9-A2706871CF79}">
      <dgm:prSet/>
      <dgm:spPr/>
      <dgm:t>
        <a:bodyPr/>
        <a:lstStyle/>
        <a:p>
          <a:endParaRPr lang="en-US"/>
        </a:p>
      </dgm:t>
    </dgm:pt>
    <dgm:pt modelId="{63EA990B-A59D-4934-94F0-F85DBA0D1156}" type="sibTrans" cxnId="{28A1DE8A-EBDE-4AD2-99B9-A2706871CF79}">
      <dgm:prSet/>
      <dgm:spPr>
        <a:ln>
          <a:solidFill>
            <a:schemeClr val="accent4">
              <a:lumMod val="75000"/>
            </a:schemeClr>
          </a:solidFill>
        </a:ln>
      </dgm:spPr>
      <dgm:t>
        <a:bodyPr/>
        <a:lstStyle/>
        <a:p>
          <a:endParaRPr lang="en-US"/>
        </a:p>
      </dgm:t>
    </dgm:pt>
    <dgm:pt modelId="{CAEB1166-01F0-4D7A-9F75-C3985C31D6E3}">
      <dgm:prSet phldrT="[Text]"/>
      <dgm:spPr>
        <a:solidFill>
          <a:schemeClr val="accent1">
            <a:lumMod val="60000"/>
            <a:lumOff val="40000"/>
          </a:schemeClr>
        </a:solidFill>
        <a:ln>
          <a:solidFill>
            <a:schemeClr val="accent5">
              <a:lumMod val="50000"/>
            </a:schemeClr>
          </a:solidFill>
        </a:ln>
        <a:scene3d>
          <a:camera prst="orthographicFront"/>
          <a:lightRig rig="threePt" dir="t"/>
        </a:scene3d>
        <a:sp3d>
          <a:bevelT prst="angle"/>
        </a:sp3d>
      </dgm:spPr>
      <dgm:t>
        <a:bodyPr/>
        <a:lstStyle/>
        <a:p>
          <a:r>
            <a:rPr lang="en-US" b="1" u="none" dirty="0" smtClean="0">
              <a:solidFill>
                <a:schemeClr val="tx1"/>
              </a:solidFill>
            </a:rPr>
            <a:t>Regimen </a:t>
          </a:r>
          <a:r>
            <a:rPr lang="it-IT" b="1" u="none" dirty="0" smtClean="0">
              <a:solidFill>
                <a:schemeClr val="tx1"/>
              </a:solidFill>
            </a:rPr>
            <a:t>I</a:t>
          </a:r>
          <a:endParaRPr lang="en-US" b="1" u="none" dirty="0">
            <a:solidFill>
              <a:schemeClr val="tx1"/>
            </a:solidFill>
          </a:endParaRPr>
        </a:p>
      </dgm:t>
    </dgm:pt>
    <dgm:pt modelId="{76EF6C7F-D19D-464C-9EC2-B802ECB250CE}" type="parTrans" cxnId="{DAE0FF2D-4C9A-4DBA-8B82-6FA233094CC1}">
      <dgm:prSet/>
      <dgm:spPr/>
      <dgm:t>
        <a:bodyPr/>
        <a:lstStyle/>
        <a:p>
          <a:endParaRPr lang="en-US"/>
        </a:p>
      </dgm:t>
    </dgm:pt>
    <dgm:pt modelId="{0766EFEA-D2DB-43E0-85EB-BB0785F7DA28}" type="sibTrans" cxnId="{DAE0FF2D-4C9A-4DBA-8B82-6FA233094CC1}">
      <dgm:prSet/>
      <dgm:spPr/>
      <dgm:t>
        <a:bodyPr/>
        <a:lstStyle/>
        <a:p>
          <a:endParaRPr lang="en-US"/>
        </a:p>
      </dgm:t>
    </dgm:pt>
    <dgm:pt modelId="{4B1260FE-7CF9-49C8-A5D0-183A086C4626}">
      <dgm:prSet phldrT="[Text]"/>
      <dgm:spPr>
        <a:solidFill>
          <a:schemeClr val="accent2">
            <a:lumMod val="60000"/>
            <a:lumOff val="40000"/>
          </a:schemeClr>
        </a:solidFill>
        <a:ln>
          <a:solidFill>
            <a:schemeClr val="accent2">
              <a:lumMod val="50000"/>
            </a:schemeClr>
          </a:solidFill>
        </a:ln>
        <a:scene3d>
          <a:camera prst="orthographicFront"/>
          <a:lightRig rig="threePt" dir="t"/>
        </a:scene3d>
        <a:sp3d>
          <a:bevelT prst="angle"/>
        </a:sp3d>
      </dgm:spPr>
      <dgm:t>
        <a:bodyPr/>
        <a:lstStyle/>
        <a:p>
          <a:r>
            <a:rPr lang="en-US" b="1" dirty="0" smtClean="0">
              <a:solidFill>
                <a:schemeClr val="tx1"/>
              </a:solidFill>
            </a:rPr>
            <a:t>3TC</a:t>
          </a:r>
          <a:endParaRPr lang="en-US" b="1" dirty="0">
            <a:solidFill>
              <a:schemeClr val="tx1"/>
            </a:solidFill>
          </a:endParaRPr>
        </a:p>
      </dgm:t>
    </dgm:pt>
    <dgm:pt modelId="{4EEC9D02-4ECF-48F0-8E32-DCA7FED134FB}" type="parTrans" cxnId="{212782B0-D635-4EAE-88FF-1BC57EA30D46}">
      <dgm:prSet/>
      <dgm:spPr/>
      <dgm:t>
        <a:bodyPr/>
        <a:lstStyle/>
        <a:p>
          <a:endParaRPr lang="en-US"/>
        </a:p>
      </dgm:t>
    </dgm:pt>
    <dgm:pt modelId="{8BB3ACCF-A37B-4B03-9E7E-47316AB433F4}" type="sibTrans" cxnId="{212782B0-D635-4EAE-88FF-1BC57EA30D46}">
      <dgm:prSet/>
      <dgm:spPr>
        <a:solidFill>
          <a:schemeClr val="accent2">
            <a:lumMod val="75000"/>
          </a:schemeClr>
        </a:solidFill>
        <a:ln>
          <a:solidFill>
            <a:schemeClr val="accent2">
              <a:lumMod val="75000"/>
            </a:schemeClr>
          </a:solidFill>
        </a:ln>
      </dgm:spPr>
      <dgm:t>
        <a:bodyPr/>
        <a:lstStyle/>
        <a:p>
          <a:endParaRPr lang="en-US"/>
        </a:p>
      </dgm:t>
    </dgm:pt>
    <dgm:pt modelId="{038B39B5-99B7-4A0E-B6BF-BACBE4B3FE55}" type="pres">
      <dgm:prSet presAssocID="{4357FD54-3F22-4B43-8C62-95AE4FA8000B}" presName="linearFlow" presStyleCnt="0">
        <dgm:presLayoutVars>
          <dgm:dir/>
          <dgm:resizeHandles val="exact"/>
        </dgm:presLayoutVars>
      </dgm:prSet>
      <dgm:spPr/>
    </dgm:pt>
    <dgm:pt modelId="{5AD923C3-0C1B-41C1-A555-61267BBC0E4E}" type="pres">
      <dgm:prSet presAssocID="{2FC55097-DBE4-49A5-903F-62AB0EB35DFE}" presName="node" presStyleLbl="node1" presStyleIdx="0" presStyleCnt="4">
        <dgm:presLayoutVars>
          <dgm:bulletEnabled val="1"/>
        </dgm:presLayoutVars>
      </dgm:prSet>
      <dgm:spPr/>
      <dgm:t>
        <a:bodyPr/>
        <a:lstStyle/>
        <a:p>
          <a:endParaRPr lang="en-US"/>
        </a:p>
      </dgm:t>
    </dgm:pt>
    <dgm:pt modelId="{76923724-4833-417F-923C-D7BA99AA55B4}" type="pres">
      <dgm:prSet presAssocID="{1C722200-1EFC-45DB-98B8-30C258AC7363}" presName="spacerL" presStyleCnt="0"/>
      <dgm:spPr/>
    </dgm:pt>
    <dgm:pt modelId="{024EA29F-EE57-4FEC-9C62-7B6BD8CA182A}" type="pres">
      <dgm:prSet presAssocID="{1C722200-1EFC-45DB-98B8-30C258AC7363}" presName="sibTrans" presStyleLbl="sibTrans2D1" presStyleIdx="0" presStyleCnt="3"/>
      <dgm:spPr/>
      <dgm:t>
        <a:bodyPr/>
        <a:lstStyle/>
        <a:p>
          <a:endParaRPr lang="en-US"/>
        </a:p>
      </dgm:t>
    </dgm:pt>
    <dgm:pt modelId="{DC5AB99B-383E-4131-BC80-02A20E48E3F6}" type="pres">
      <dgm:prSet presAssocID="{1C722200-1EFC-45DB-98B8-30C258AC7363}" presName="spacerR" presStyleCnt="0"/>
      <dgm:spPr/>
    </dgm:pt>
    <dgm:pt modelId="{B8485923-F1C8-42BE-A1C8-23D14E92D03E}" type="pres">
      <dgm:prSet presAssocID="{4B1260FE-7CF9-49C8-A5D0-183A086C4626}" presName="node" presStyleLbl="node1" presStyleIdx="1" presStyleCnt="4">
        <dgm:presLayoutVars>
          <dgm:bulletEnabled val="1"/>
        </dgm:presLayoutVars>
      </dgm:prSet>
      <dgm:spPr/>
      <dgm:t>
        <a:bodyPr/>
        <a:lstStyle/>
        <a:p>
          <a:endParaRPr lang="en-US"/>
        </a:p>
      </dgm:t>
    </dgm:pt>
    <dgm:pt modelId="{CCA928E1-FA38-47EA-ACFC-B6C742C0A063}" type="pres">
      <dgm:prSet presAssocID="{8BB3ACCF-A37B-4B03-9E7E-47316AB433F4}" presName="spacerL" presStyleCnt="0"/>
      <dgm:spPr/>
    </dgm:pt>
    <dgm:pt modelId="{8367BCB9-AC5A-477A-B6EE-151F4CCF0A46}" type="pres">
      <dgm:prSet presAssocID="{8BB3ACCF-A37B-4B03-9E7E-47316AB433F4}" presName="sibTrans" presStyleLbl="sibTrans2D1" presStyleIdx="1" presStyleCnt="3"/>
      <dgm:spPr/>
      <dgm:t>
        <a:bodyPr/>
        <a:lstStyle/>
        <a:p>
          <a:endParaRPr lang="en-US"/>
        </a:p>
      </dgm:t>
    </dgm:pt>
    <dgm:pt modelId="{F0DB4C6F-A3CE-4B0E-96FE-A3100CE8C110}" type="pres">
      <dgm:prSet presAssocID="{8BB3ACCF-A37B-4B03-9E7E-47316AB433F4}" presName="spacerR" presStyleCnt="0"/>
      <dgm:spPr/>
    </dgm:pt>
    <dgm:pt modelId="{E909D439-29E2-4B71-8649-E7F5F71468C8}" type="pres">
      <dgm:prSet presAssocID="{BCB47258-0000-4FF5-9CE8-A4E68CAC8C78}" presName="node" presStyleLbl="node1" presStyleIdx="2" presStyleCnt="4">
        <dgm:presLayoutVars>
          <dgm:bulletEnabled val="1"/>
        </dgm:presLayoutVars>
      </dgm:prSet>
      <dgm:spPr/>
      <dgm:t>
        <a:bodyPr/>
        <a:lstStyle/>
        <a:p>
          <a:endParaRPr lang="en-US"/>
        </a:p>
      </dgm:t>
    </dgm:pt>
    <dgm:pt modelId="{E7C2F2F9-F5D5-408D-8AC5-0F980B86B81E}" type="pres">
      <dgm:prSet presAssocID="{63EA990B-A59D-4934-94F0-F85DBA0D1156}" presName="spacerL" presStyleCnt="0"/>
      <dgm:spPr/>
    </dgm:pt>
    <dgm:pt modelId="{E39CD7CB-ACF9-4C7D-9638-42C49D65527E}" type="pres">
      <dgm:prSet presAssocID="{63EA990B-A59D-4934-94F0-F85DBA0D1156}" presName="sibTrans" presStyleLbl="sibTrans2D1" presStyleIdx="2" presStyleCnt="3"/>
      <dgm:spPr/>
      <dgm:t>
        <a:bodyPr/>
        <a:lstStyle/>
        <a:p>
          <a:endParaRPr lang="en-US"/>
        </a:p>
      </dgm:t>
    </dgm:pt>
    <dgm:pt modelId="{856CFF88-8414-438D-80CE-DF0E25BBF423}" type="pres">
      <dgm:prSet presAssocID="{63EA990B-A59D-4934-94F0-F85DBA0D1156}" presName="spacerR" presStyleCnt="0"/>
      <dgm:spPr/>
    </dgm:pt>
    <dgm:pt modelId="{2B1A074E-06A6-4EC3-914C-6B40AC95E26D}" type="pres">
      <dgm:prSet presAssocID="{CAEB1166-01F0-4D7A-9F75-C3985C31D6E3}" presName="node" presStyleLbl="node1" presStyleIdx="3" presStyleCnt="4">
        <dgm:presLayoutVars>
          <dgm:bulletEnabled val="1"/>
        </dgm:presLayoutVars>
      </dgm:prSet>
      <dgm:spPr/>
      <dgm:t>
        <a:bodyPr/>
        <a:lstStyle/>
        <a:p>
          <a:endParaRPr lang="en-US"/>
        </a:p>
      </dgm:t>
    </dgm:pt>
  </dgm:ptLst>
  <dgm:cxnLst>
    <dgm:cxn modelId="{0C9BA1C2-8293-4362-9DE9-A4DAAE33C46D}" type="presOf" srcId="{4B1260FE-7CF9-49C8-A5D0-183A086C4626}" destId="{B8485923-F1C8-42BE-A1C8-23D14E92D03E}" srcOrd="0" destOrd="0" presId="urn:microsoft.com/office/officeart/2005/8/layout/equation1"/>
    <dgm:cxn modelId="{B61873A5-AD5F-4718-96C3-8635AEDBD2E9}" type="presOf" srcId="{8BB3ACCF-A37B-4B03-9E7E-47316AB433F4}" destId="{8367BCB9-AC5A-477A-B6EE-151F4CCF0A46}" srcOrd="0" destOrd="0" presId="urn:microsoft.com/office/officeart/2005/8/layout/equation1"/>
    <dgm:cxn modelId="{1488A826-2782-4DC9-A0A2-EB887457855A}" type="presOf" srcId="{2FC55097-DBE4-49A5-903F-62AB0EB35DFE}" destId="{5AD923C3-0C1B-41C1-A555-61267BBC0E4E}" srcOrd="0" destOrd="0" presId="urn:microsoft.com/office/officeart/2005/8/layout/equation1"/>
    <dgm:cxn modelId="{3066EF58-3EAD-4A64-8505-4BA6D8302E56}" type="presOf" srcId="{CAEB1166-01F0-4D7A-9F75-C3985C31D6E3}" destId="{2B1A074E-06A6-4EC3-914C-6B40AC95E26D}" srcOrd="0" destOrd="0" presId="urn:microsoft.com/office/officeart/2005/8/layout/equation1"/>
    <dgm:cxn modelId="{6A977FBD-A2EE-41A1-A338-52BBD70E04EC}" type="presOf" srcId="{4357FD54-3F22-4B43-8C62-95AE4FA8000B}" destId="{038B39B5-99B7-4A0E-B6BF-BACBE4B3FE55}" srcOrd="0" destOrd="0" presId="urn:microsoft.com/office/officeart/2005/8/layout/equation1"/>
    <dgm:cxn modelId="{D6C0B4C5-1CC1-48D1-AE74-F4286950142B}" type="presOf" srcId="{BCB47258-0000-4FF5-9CE8-A4E68CAC8C78}" destId="{E909D439-29E2-4B71-8649-E7F5F71468C8}" srcOrd="0" destOrd="0" presId="urn:microsoft.com/office/officeart/2005/8/layout/equation1"/>
    <dgm:cxn modelId="{6122361F-D290-4372-B977-0E65942FCE76}" type="presOf" srcId="{1C722200-1EFC-45DB-98B8-30C258AC7363}" destId="{024EA29F-EE57-4FEC-9C62-7B6BD8CA182A}" srcOrd="0" destOrd="0" presId="urn:microsoft.com/office/officeart/2005/8/layout/equation1"/>
    <dgm:cxn modelId="{212782B0-D635-4EAE-88FF-1BC57EA30D46}" srcId="{4357FD54-3F22-4B43-8C62-95AE4FA8000B}" destId="{4B1260FE-7CF9-49C8-A5D0-183A086C4626}" srcOrd="1" destOrd="0" parTransId="{4EEC9D02-4ECF-48F0-8E32-DCA7FED134FB}" sibTransId="{8BB3ACCF-A37B-4B03-9E7E-47316AB433F4}"/>
    <dgm:cxn modelId="{EE376D22-785A-49B1-A536-6CEC9BB8054C}" type="presOf" srcId="{63EA990B-A59D-4934-94F0-F85DBA0D1156}" destId="{E39CD7CB-ACF9-4C7D-9638-42C49D65527E}" srcOrd="0" destOrd="0" presId="urn:microsoft.com/office/officeart/2005/8/layout/equation1"/>
    <dgm:cxn modelId="{DAE0FF2D-4C9A-4DBA-8B82-6FA233094CC1}" srcId="{4357FD54-3F22-4B43-8C62-95AE4FA8000B}" destId="{CAEB1166-01F0-4D7A-9F75-C3985C31D6E3}" srcOrd="3" destOrd="0" parTransId="{76EF6C7F-D19D-464C-9EC2-B802ECB250CE}" sibTransId="{0766EFEA-D2DB-43E0-85EB-BB0785F7DA28}"/>
    <dgm:cxn modelId="{8134427D-CE8A-4F4B-9A39-9AC114756A67}" srcId="{4357FD54-3F22-4B43-8C62-95AE4FA8000B}" destId="{2FC55097-DBE4-49A5-903F-62AB0EB35DFE}" srcOrd="0" destOrd="0" parTransId="{3B8B30F9-4A19-4160-9614-AE174D2027FE}" sibTransId="{1C722200-1EFC-45DB-98B8-30C258AC7363}"/>
    <dgm:cxn modelId="{28A1DE8A-EBDE-4AD2-99B9-A2706871CF79}" srcId="{4357FD54-3F22-4B43-8C62-95AE4FA8000B}" destId="{BCB47258-0000-4FF5-9CE8-A4E68CAC8C78}" srcOrd="2" destOrd="0" parTransId="{54A1B624-1480-4BE3-B534-C06D3FFCB3D8}" sibTransId="{63EA990B-A59D-4934-94F0-F85DBA0D1156}"/>
    <dgm:cxn modelId="{18AEEB2B-0BD6-4D72-905C-1B89ADD053B7}" type="presParOf" srcId="{038B39B5-99B7-4A0E-B6BF-BACBE4B3FE55}" destId="{5AD923C3-0C1B-41C1-A555-61267BBC0E4E}" srcOrd="0" destOrd="0" presId="urn:microsoft.com/office/officeart/2005/8/layout/equation1"/>
    <dgm:cxn modelId="{A59D8C1D-B94C-4791-AF7E-225FACD5D08A}" type="presParOf" srcId="{038B39B5-99B7-4A0E-B6BF-BACBE4B3FE55}" destId="{76923724-4833-417F-923C-D7BA99AA55B4}" srcOrd="1" destOrd="0" presId="urn:microsoft.com/office/officeart/2005/8/layout/equation1"/>
    <dgm:cxn modelId="{8B05D440-89B4-403D-9AB3-3E8C062B6D00}" type="presParOf" srcId="{038B39B5-99B7-4A0E-B6BF-BACBE4B3FE55}" destId="{024EA29F-EE57-4FEC-9C62-7B6BD8CA182A}" srcOrd="2" destOrd="0" presId="urn:microsoft.com/office/officeart/2005/8/layout/equation1"/>
    <dgm:cxn modelId="{3B842F6C-C8F4-47D8-9724-1C6137E7AE40}" type="presParOf" srcId="{038B39B5-99B7-4A0E-B6BF-BACBE4B3FE55}" destId="{DC5AB99B-383E-4131-BC80-02A20E48E3F6}" srcOrd="3" destOrd="0" presId="urn:microsoft.com/office/officeart/2005/8/layout/equation1"/>
    <dgm:cxn modelId="{2F454E2B-E915-49B4-A1DE-D9F2ACB7CB0A}" type="presParOf" srcId="{038B39B5-99B7-4A0E-B6BF-BACBE4B3FE55}" destId="{B8485923-F1C8-42BE-A1C8-23D14E92D03E}" srcOrd="4" destOrd="0" presId="urn:microsoft.com/office/officeart/2005/8/layout/equation1"/>
    <dgm:cxn modelId="{7E861D77-C9E5-43DB-B9D9-3F90CF82A227}" type="presParOf" srcId="{038B39B5-99B7-4A0E-B6BF-BACBE4B3FE55}" destId="{CCA928E1-FA38-47EA-ACFC-B6C742C0A063}" srcOrd="5" destOrd="0" presId="urn:microsoft.com/office/officeart/2005/8/layout/equation1"/>
    <dgm:cxn modelId="{27E4759D-05AA-4390-9DD8-F477666247A7}" type="presParOf" srcId="{038B39B5-99B7-4A0E-B6BF-BACBE4B3FE55}" destId="{8367BCB9-AC5A-477A-B6EE-151F4CCF0A46}" srcOrd="6" destOrd="0" presId="urn:microsoft.com/office/officeart/2005/8/layout/equation1"/>
    <dgm:cxn modelId="{CA2AE035-B6C8-4D88-8A31-DA0BBB7DDCCD}" type="presParOf" srcId="{038B39B5-99B7-4A0E-B6BF-BACBE4B3FE55}" destId="{F0DB4C6F-A3CE-4B0E-96FE-A3100CE8C110}" srcOrd="7" destOrd="0" presId="urn:microsoft.com/office/officeart/2005/8/layout/equation1"/>
    <dgm:cxn modelId="{348E0F4C-1C69-49DA-B99D-8097DB8E2DC4}" type="presParOf" srcId="{038B39B5-99B7-4A0E-B6BF-BACBE4B3FE55}" destId="{E909D439-29E2-4B71-8649-E7F5F71468C8}" srcOrd="8" destOrd="0" presId="urn:microsoft.com/office/officeart/2005/8/layout/equation1"/>
    <dgm:cxn modelId="{14AA5783-3076-407F-939D-91056C0B5EB7}" type="presParOf" srcId="{038B39B5-99B7-4A0E-B6BF-BACBE4B3FE55}" destId="{E7C2F2F9-F5D5-408D-8AC5-0F980B86B81E}" srcOrd="9" destOrd="0" presId="urn:microsoft.com/office/officeart/2005/8/layout/equation1"/>
    <dgm:cxn modelId="{CEB6BAFE-B0B6-4A9A-B013-14D2E8D7C6B6}" type="presParOf" srcId="{038B39B5-99B7-4A0E-B6BF-BACBE4B3FE55}" destId="{E39CD7CB-ACF9-4C7D-9638-42C49D65527E}" srcOrd="10" destOrd="0" presId="urn:microsoft.com/office/officeart/2005/8/layout/equation1"/>
    <dgm:cxn modelId="{E86DD3C5-360A-44CB-9983-689C5E1066D4}" type="presParOf" srcId="{038B39B5-99B7-4A0E-B6BF-BACBE4B3FE55}" destId="{856CFF88-8414-438D-80CE-DF0E25BBF423}" srcOrd="11" destOrd="0" presId="urn:microsoft.com/office/officeart/2005/8/layout/equation1"/>
    <dgm:cxn modelId="{1EC9F4BF-4E2E-447A-979C-6F4F51CAFE36}" type="presParOf" srcId="{038B39B5-99B7-4A0E-B6BF-BACBE4B3FE55}" destId="{2B1A074E-06A6-4EC3-914C-6B40AC95E26D}" srcOrd="12" destOrd="0" presId="urn:microsoft.com/office/officeart/2005/8/layout/equati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357FD54-3F22-4B43-8C62-95AE4FA8000B}" type="doc">
      <dgm:prSet loTypeId="urn:microsoft.com/office/officeart/2005/8/layout/equation1" loCatId="process" qsTypeId="urn:microsoft.com/office/officeart/2005/8/quickstyle/simple1" qsCatId="simple" csTypeId="urn:microsoft.com/office/officeart/2005/8/colors/colorful1" csCatId="colorful" phldr="1"/>
      <dgm:spPr/>
    </dgm:pt>
    <dgm:pt modelId="{2FC55097-DBE4-49A5-903F-62AB0EB35DFE}">
      <dgm:prSet phldrT="[Text]"/>
      <dgm:spPr>
        <a:ln>
          <a:solidFill>
            <a:schemeClr val="accent2">
              <a:lumMod val="50000"/>
            </a:schemeClr>
          </a:solidFill>
        </a:ln>
        <a:scene3d>
          <a:camera prst="orthographicFront"/>
          <a:lightRig rig="threePt" dir="t"/>
        </a:scene3d>
        <a:sp3d>
          <a:bevelT prst="angle"/>
        </a:sp3d>
      </dgm:spPr>
      <dgm:t>
        <a:bodyPr/>
        <a:lstStyle/>
        <a:p>
          <a:r>
            <a:rPr lang="en-US" dirty="0" smtClean="0">
              <a:solidFill>
                <a:schemeClr val="tx1"/>
              </a:solidFill>
            </a:rPr>
            <a:t> AZT</a:t>
          </a:r>
          <a:endParaRPr lang="en-US" b="1" dirty="0">
            <a:solidFill>
              <a:schemeClr val="tx1"/>
            </a:solidFill>
          </a:endParaRPr>
        </a:p>
      </dgm:t>
    </dgm:pt>
    <dgm:pt modelId="{3B8B30F9-4A19-4160-9614-AE174D2027FE}" type="parTrans" cxnId="{8134427D-CE8A-4F4B-9A39-9AC114756A67}">
      <dgm:prSet/>
      <dgm:spPr/>
      <dgm:t>
        <a:bodyPr/>
        <a:lstStyle/>
        <a:p>
          <a:endParaRPr lang="en-US"/>
        </a:p>
      </dgm:t>
    </dgm:pt>
    <dgm:pt modelId="{1C722200-1EFC-45DB-98B8-30C258AC7363}" type="sibTrans" cxnId="{8134427D-CE8A-4F4B-9A39-9AC114756A67}">
      <dgm:prSet/>
      <dgm:spPr>
        <a:ln>
          <a:solidFill>
            <a:schemeClr val="accent2">
              <a:lumMod val="75000"/>
            </a:schemeClr>
          </a:solidFill>
        </a:ln>
      </dgm:spPr>
      <dgm:t>
        <a:bodyPr/>
        <a:lstStyle/>
        <a:p>
          <a:endParaRPr lang="en-US"/>
        </a:p>
      </dgm:t>
    </dgm:pt>
    <dgm:pt modelId="{BCB47258-0000-4FF5-9CE8-A4E68CAC8C78}">
      <dgm:prSet phldrT="[Text]"/>
      <dgm:spPr>
        <a:solidFill>
          <a:schemeClr val="accent3">
            <a:lumMod val="40000"/>
            <a:lumOff val="60000"/>
          </a:schemeClr>
        </a:solidFill>
        <a:ln>
          <a:solidFill>
            <a:schemeClr val="accent4">
              <a:lumMod val="50000"/>
            </a:schemeClr>
          </a:solidFill>
        </a:ln>
        <a:scene3d>
          <a:camera prst="orthographicFront"/>
          <a:lightRig rig="threePt" dir="t"/>
        </a:scene3d>
        <a:sp3d>
          <a:bevelT prst="angle"/>
        </a:sp3d>
      </dgm:spPr>
      <dgm:t>
        <a:bodyPr/>
        <a:lstStyle/>
        <a:p>
          <a:r>
            <a:rPr lang="en-US" b="1" dirty="0" smtClean="0">
              <a:solidFill>
                <a:schemeClr val="tx1"/>
              </a:solidFill>
            </a:rPr>
            <a:t>EFV</a:t>
          </a:r>
          <a:endParaRPr lang="en-US" b="1" dirty="0">
            <a:solidFill>
              <a:schemeClr val="tx1"/>
            </a:solidFill>
          </a:endParaRPr>
        </a:p>
      </dgm:t>
    </dgm:pt>
    <dgm:pt modelId="{54A1B624-1480-4BE3-B534-C06D3FFCB3D8}" type="parTrans" cxnId="{28A1DE8A-EBDE-4AD2-99B9-A2706871CF79}">
      <dgm:prSet/>
      <dgm:spPr/>
      <dgm:t>
        <a:bodyPr/>
        <a:lstStyle/>
        <a:p>
          <a:endParaRPr lang="en-US"/>
        </a:p>
      </dgm:t>
    </dgm:pt>
    <dgm:pt modelId="{63EA990B-A59D-4934-94F0-F85DBA0D1156}" type="sibTrans" cxnId="{28A1DE8A-EBDE-4AD2-99B9-A2706871CF79}">
      <dgm:prSet/>
      <dgm:spPr>
        <a:ln>
          <a:solidFill>
            <a:schemeClr val="accent4">
              <a:lumMod val="75000"/>
            </a:schemeClr>
          </a:solidFill>
        </a:ln>
      </dgm:spPr>
      <dgm:t>
        <a:bodyPr/>
        <a:lstStyle/>
        <a:p>
          <a:endParaRPr lang="en-US"/>
        </a:p>
      </dgm:t>
    </dgm:pt>
    <dgm:pt modelId="{CAEB1166-01F0-4D7A-9F75-C3985C31D6E3}">
      <dgm:prSet phldrT="[Text]"/>
      <dgm:spPr>
        <a:solidFill>
          <a:schemeClr val="accent3">
            <a:lumMod val="75000"/>
          </a:schemeClr>
        </a:solidFill>
        <a:ln>
          <a:solidFill>
            <a:schemeClr val="accent5">
              <a:lumMod val="50000"/>
            </a:schemeClr>
          </a:solidFill>
        </a:ln>
        <a:scene3d>
          <a:camera prst="orthographicFront"/>
          <a:lightRig rig="threePt" dir="t"/>
        </a:scene3d>
        <a:sp3d>
          <a:bevelT prst="angle"/>
        </a:sp3d>
      </dgm:spPr>
      <dgm:t>
        <a:bodyPr/>
        <a:lstStyle/>
        <a:p>
          <a:r>
            <a:rPr lang="en-US" b="1" dirty="0" smtClean="0">
              <a:solidFill>
                <a:schemeClr val="tx1"/>
              </a:solidFill>
            </a:rPr>
            <a:t>Regimen II</a:t>
          </a:r>
          <a:endParaRPr lang="en-US" b="1" dirty="0">
            <a:solidFill>
              <a:schemeClr val="tx1"/>
            </a:solidFill>
          </a:endParaRPr>
        </a:p>
      </dgm:t>
    </dgm:pt>
    <dgm:pt modelId="{76EF6C7F-D19D-464C-9EC2-B802ECB250CE}" type="parTrans" cxnId="{DAE0FF2D-4C9A-4DBA-8B82-6FA233094CC1}">
      <dgm:prSet/>
      <dgm:spPr/>
      <dgm:t>
        <a:bodyPr/>
        <a:lstStyle/>
        <a:p>
          <a:endParaRPr lang="en-US"/>
        </a:p>
      </dgm:t>
    </dgm:pt>
    <dgm:pt modelId="{0766EFEA-D2DB-43E0-85EB-BB0785F7DA28}" type="sibTrans" cxnId="{DAE0FF2D-4C9A-4DBA-8B82-6FA233094CC1}">
      <dgm:prSet/>
      <dgm:spPr/>
      <dgm:t>
        <a:bodyPr/>
        <a:lstStyle/>
        <a:p>
          <a:endParaRPr lang="en-US"/>
        </a:p>
      </dgm:t>
    </dgm:pt>
    <dgm:pt modelId="{4B1260FE-7CF9-49C8-A5D0-183A086C4626}">
      <dgm:prSet phldrT="[Text]"/>
      <dgm:spPr>
        <a:solidFill>
          <a:schemeClr val="accent2">
            <a:lumMod val="60000"/>
            <a:lumOff val="40000"/>
          </a:schemeClr>
        </a:solidFill>
        <a:ln>
          <a:solidFill>
            <a:schemeClr val="accent2">
              <a:lumMod val="50000"/>
            </a:schemeClr>
          </a:solidFill>
        </a:ln>
        <a:scene3d>
          <a:camera prst="orthographicFront"/>
          <a:lightRig rig="threePt" dir="t"/>
        </a:scene3d>
        <a:sp3d>
          <a:bevelT prst="angle"/>
        </a:sp3d>
      </dgm:spPr>
      <dgm:t>
        <a:bodyPr/>
        <a:lstStyle/>
        <a:p>
          <a:r>
            <a:rPr lang="en-US" b="1" dirty="0" smtClean="0">
              <a:solidFill>
                <a:schemeClr val="tx1"/>
              </a:solidFill>
            </a:rPr>
            <a:t>3TC</a:t>
          </a:r>
          <a:endParaRPr lang="en-US" b="1" dirty="0">
            <a:solidFill>
              <a:schemeClr val="tx1"/>
            </a:solidFill>
          </a:endParaRPr>
        </a:p>
      </dgm:t>
    </dgm:pt>
    <dgm:pt modelId="{4EEC9D02-4ECF-48F0-8E32-DCA7FED134FB}" type="parTrans" cxnId="{212782B0-D635-4EAE-88FF-1BC57EA30D46}">
      <dgm:prSet/>
      <dgm:spPr/>
      <dgm:t>
        <a:bodyPr/>
        <a:lstStyle/>
        <a:p>
          <a:endParaRPr lang="en-US"/>
        </a:p>
      </dgm:t>
    </dgm:pt>
    <dgm:pt modelId="{8BB3ACCF-A37B-4B03-9E7E-47316AB433F4}" type="sibTrans" cxnId="{212782B0-D635-4EAE-88FF-1BC57EA30D46}">
      <dgm:prSet/>
      <dgm:spPr>
        <a:solidFill>
          <a:schemeClr val="accent2">
            <a:lumMod val="75000"/>
          </a:schemeClr>
        </a:solidFill>
        <a:ln>
          <a:solidFill>
            <a:schemeClr val="accent2">
              <a:lumMod val="75000"/>
            </a:schemeClr>
          </a:solidFill>
        </a:ln>
      </dgm:spPr>
      <dgm:t>
        <a:bodyPr/>
        <a:lstStyle/>
        <a:p>
          <a:endParaRPr lang="en-US"/>
        </a:p>
      </dgm:t>
    </dgm:pt>
    <dgm:pt modelId="{038B39B5-99B7-4A0E-B6BF-BACBE4B3FE55}" type="pres">
      <dgm:prSet presAssocID="{4357FD54-3F22-4B43-8C62-95AE4FA8000B}" presName="linearFlow" presStyleCnt="0">
        <dgm:presLayoutVars>
          <dgm:dir/>
          <dgm:resizeHandles val="exact"/>
        </dgm:presLayoutVars>
      </dgm:prSet>
      <dgm:spPr/>
    </dgm:pt>
    <dgm:pt modelId="{5AD923C3-0C1B-41C1-A555-61267BBC0E4E}" type="pres">
      <dgm:prSet presAssocID="{2FC55097-DBE4-49A5-903F-62AB0EB35DFE}" presName="node" presStyleLbl="node1" presStyleIdx="0" presStyleCnt="4">
        <dgm:presLayoutVars>
          <dgm:bulletEnabled val="1"/>
        </dgm:presLayoutVars>
      </dgm:prSet>
      <dgm:spPr/>
      <dgm:t>
        <a:bodyPr/>
        <a:lstStyle/>
        <a:p>
          <a:endParaRPr lang="en-US"/>
        </a:p>
      </dgm:t>
    </dgm:pt>
    <dgm:pt modelId="{76923724-4833-417F-923C-D7BA99AA55B4}" type="pres">
      <dgm:prSet presAssocID="{1C722200-1EFC-45DB-98B8-30C258AC7363}" presName="spacerL" presStyleCnt="0"/>
      <dgm:spPr/>
    </dgm:pt>
    <dgm:pt modelId="{024EA29F-EE57-4FEC-9C62-7B6BD8CA182A}" type="pres">
      <dgm:prSet presAssocID="{1C722200-1EFC-45DB-98B8-30C258AC7363}" presName="sibTrans" presStyleLbl="sibTrans2D1" presStyleIdx="0" presStyleCnt="3"/>
      <dgm:spPr/>
      <dgm:t>
        <a:bodyPr/>
        <a:lstStyle/>
        <a:p>
          <a:endParaRPr lang="en-US"/>
        </a:p>
      </dgm:t>
    </dgm:pt>
    <dgm:pt modelId="{DC5AB99B-383E-4131-BC80-02A20E48E3F6}" type="pres">
      <dgm:prSet presAssocID="{1C722200-1EFC-45DB-98B8-30C258AC7363}" presName="spacerR" presStyleCnt="0"/>
      <dgm:spPr/>
    </dgm:pt>
    <dgm:pt modelId="{B8485923-F1C8-42BE-A1C8-23D14E92D03E}" type="pres">
      <dgm:prSet presAssocID="{4B1260FE-7CF9-49C8-A5D0-183A086C4626}" presName="node" presStyleLbl="node1" presStyleIdx="1" presStyleCnt="4">
        <dgm:presLayoutVars>
          <dgm:bulletEnabled val="1"/>
        </dgm:presLayoutVars>
      </dgm:prSet>
      <dgm:spPr/>
      <dgm:t>
        <a:bodyPr/>
        <a:lstStyle/>
        <a:p>
          <a:endParaRPr lang="en-US"/>
        </a:p>
      </dgm:t>
    </dgm:pt>
    <dgm:pt modelId="{CCA928E1-FA38-47EA-ACFC-B6C742C0A063}" type="pres">
      <dgm:prSet presAssocID="{8BB3ACCF-A37B-4B03-9E7E-47316AB433F4}" presName="spacerL" presStyleCnt="0"/>
      <dgm:spPr/>
    </dgm:pt>
    <dgm:pt modelId="{8367BCB9-AC5A-477A-B6EE-151F4CCF0A46}" type="pres">
      <dgm:prSet presAssocID="{8BB3ACCF-A37B-4B03-9E7E-47316AB433F4}" presName="sibTrans" presStyleLbl="sibTrans2D1" presStyleIdx="1" presStyleCnt="3"/>
      <dgm:spPr/>
      <dgm:t>
        <a:bodyPr/>
        <a:lstStyle/>
        <a:p>
          <a:endParaRPr lang="en-US"/>
        </a:p>
      </dgm:t>
    </dgm:pt>
    <dgm:pt modelId="{F0DB4C6F-A3CE-4B0E-96FE-A3100CE8C110}" type="pres">
      <dgm:prSet presAssocID="{8BB3ACCF-A37B-4B03-9E7E-47316AB433F4}" presName="spacerR" presStyleCnt="0"/>
      <dgm:spPr/>
    </dgm:pt>
    <dgm:pt modelId="{E909D439-29E2-4B71-8649-E7F5F71468C8}" type="pres">
      <dgm:prSet presAssocID="{BCB47258-0000-4FF5-9CE8-A4E68CAC8C78}" presName="node" presStyleLbl="node1" presStyleIdx="2" presStyleCnt="4">
        <dgm:presLayoutVars>
          <dgm:bulletEnabled val="1"/>
        </dgm:presLayoutVars>
      </dgm:prSet>
      <dgm:spPr/>
      <dgm:t>
        <a:bodyPr/>
        <a:lstStyle/>
        <a:p>
          <a:endParaRPr lang="en-US"/>
        </a:p>
      </dgm:t>
    </dgm:pt>
    <dgm:pt modelId="{E7C2F2F9-F5D5-408D-8AC5-0F980B86B81E}" type="pres">
      <dgm:prSet presAssocID="{63EA990B-A59D-4934-94F0-F85DBA0D1156}" presName="spacerL" presStyleCnt="0"/>
      <dgm:spPr/>
    </dgm:pt>
    <dgm:pt modelId="{E39CD7CB-ACF9-4C7D-9638-42C49D65527E}" type="pres">
      <dgm:prSet presAssocID="{63EA990B-A59D-4934-94F0-F85DBA0D1156}" presName="sibTrans" presStyleLbl="sibTrans2D1" presStyleIdx="2" presStyleCnt="3"/>
      <dgm:spPr/>
      <dgm:t>
        <a:bodyPr/>
        <a:lstStyle/>
        <a:p>
          <a:endParaRPr lang="en-US"/>
        </a:p>
      </dgm:t>
    </dgm:pt>
    <dgm:pt modelId="{856CFF88-8414-438D-80CE-DF0E25BBF423}" type="pres">
      <dgm:prSet presAssocID="{63EA990B-A59D-4934-94F0-F85DBA0D1156}" presName="spacerR" presStyleCnt="0"/>
      <dgm:spPr/>
    </dgm:pt>
    <dgm:pt modelId="{2B1A074E-06A6-4EC3-914C-6B40AC95E26D}" type="pres">
      <dgm:prSet presAssocID="{CAEB1166-01F0-4D7A-9F75-C3985C31D6E3}" presName="node" presStyleLbl="node1" presStyleIdx="3" presStyleCnt="4">
        <dgm:presLayoutVars>
          <dgm:bulletEnabled val="1"/>
        </dgm:presLayoutVars>
      </dgm:prSet>
      <dgm:spPr/>
      <dgm:t>
        <a:bodyPr/>
        <a:lstStyle/>
        <a:p>
          <a:endParaRPr lang="en-US"/>
        </a:p>
      </dgm:t>
    </dgm:pt>
  </dgm:ptLst>
  <dgm:cxnLst>
    <dgm:cxn modelId="{BCF38DFA-256A-4AE2-8C49-A7CCDA855239}" type="presOf" srcId="{8BB3ACCF-A37B-4B03-9E7E-47316AB433F4}" destId="{8367BCB9-AC5A-477A-B6EE-151F4CCF0A46}" srcOrd="0" destOrd="0" presId="urn:microsoft.com/office/officeart/2005/8/layout/equation1"/>
    <dgm:cxn modelId="{D9351823-9398-4085-A26E-59947049FB92}" type="presOf" srcId="{4B1260FE-7CF9-49C8-A5D0-183A086C4626}" destId="{B8485923-F1C8-42BE-A1C8-23D14E92D03E}" srcOrd="0" destOrd="0" presId="urn:microsoft.com/office/officeart/2005/8/layout/equation1"/>
    <dgm:cxn modelId="{AE295069-93D7-4700-BE3D-9ADF332F4136}" type="presOf" srcId="{4357FD54-3F22-4B43-8C62-95AE4FA8000B}" destId="{038B39B5-99B7-4A0E-B6BF-BACBE4B3FE55}" srcOrd="0" destOrd="0" presId="urn:microsoft.com/office/officeart/2005/8/layout/equation1"/>
    <dgm:cxn modelId="{A839BA23-0E5F-4402-BFCA-8AAADF07C1A5}" type="presOf" srcId="{CAEB1166-01F0-4D7A-9F75-C3985C31D6E3}" destId="{2B1A074E-06A6-4EC3-914C-6B40AC95E26D}" srcOrd="0" destOrd="0" presId="urn:microsoft.com/office/officeart/2005/8/layout/equation1"/>
    <dgm:cxn modelId="{024FDB7F-49C3-4C10-B14E-50E3DC7DD9E6}" type="presOf" srcId="{63EA990B-A59D-4934-94F0-F85DBA0D1156}" destId="{E39CD7CB-ACF9-4C7D-9638-42C49D65527E}" srcOrd="0" destOrd="0" presId="urn:microsoft.com/office/officeart/2005/8/layout/equation1"/>
    <dgm:cxn modelId="{C2E0A0EA-F00B-45EF-9432-936A8F13033D}" type="presOf" srcId="{BCB47258-0000-4FF5-9CE8-A4E68CAC8C78}" destId="{E909D439-29E2-4B71-8649-E7F5F71468C8}" srcOrd="0" destOrd="0" presId="urn:microsoft.com/office/officeart/2005/8/layout/equation1"/>
    <dgm:cxn modelId="{212782B0-D635-4EAE-88FF-1BC57EA30D46}" srcId="{4357FD54-3F22-4B43-8C62-95AE4FA8000B}" destId="{4B1260FE-7CF9-49C8-A5D0-183A086C4626}" srcOrd="1" destOrd="0" parTransId="{4EEC9D02-4ECF-48F0-8E32-DCA7FED134FB}" sibTransId="{8BB3ACCF-A37B-4B03-9E7E-47316AB433F4}"/>
    <dgm:cxn modelId="{FCF7B4B1-9743-4DDB-8160-E5F9F0183E0A}" type="presOf" srcId="{2FC55097-DBE4-49A5-903F-62AB0EB35DFE}" destId="{5AD923C3-0C1B-41C1-A555-61267BBC0E4E}" srcOrd="0" destOrd="0" presId="urn:microsoft.com/office/officeart/2005/8/layout/equation1"/>
    <dgm:cxn modelId="{0162195A-B253-43EF-A71C-C8A9E7CCF8C6}" type="presOf" srcId="{1C722200-1EFC-45DB-98B8-30C258AC7363}" destId="{024EA29F-EE57-4FEC-9C62-7B6BD8CA182A}" srcOrd="0" destOrd="0" presId="urn:microsoft.com/office/officeart/2005/8/layout/equation1"/>
    <dgm:cxn modelId="{DAE0FF2D-4C9A-4DBA-8B82-6FA233094CC1}" srcId="{4357FD54-3F22-4B43-8C62-95AE4FA8000B}" destId="{CAEB1166-01F0-4D7A-9F75-C3985C31D6E3}" srcOrd="3" destOrd="0" parTransId="{76EF6C7F-D19D-464C-9EC2-B802ECB250CE}" sibTransId="{0766EFEA-D2DB-43E0-85EB-BB0785F7DA28}"/>
    <dgm:cxn modelId="{8134427D-CE8A-4F4B-9A39-9AC114756A67}" srcId="{4357FD54-3F22-4B43-8C62-95AE4FA8000B}" destId="{2FC55097-DBE4-49A5-903F-62AB0EB35DFE}" srcOrd="0" destOrd="0" parTransId="{3B8B30F9-4A19-4160-9614-AE174D2027FE}" sibTransId="{1C722200-1EFC-45DB-98B8-30C258AC7363}"/>
    <dgm:cxn modelId="{28A1DE8A-EBDE-4AD2-99B9-A2706871CF79}" srcId="{4357FD54-3F22-4B43-8C62-95AE4FA8000B}" destId="{BCB47258-0000-4FF5-9CE8-A4E68CAC8C78}" srcOrd="2" destOrd="0" parTransId="{54A1B624-1480-4BE3-B534-C06D3FFCB3D8}" sibTransId="{63EA990B-A59D-4934-94F0-F85DBA0D1156}"/>
    <dgm:cxn modelId="{75BEA841-93CD-406A-8D5A-85398B324D61}" type="presParOf" srcId="{038B39B5-99B7-4A0E-B6BF-BACBE4B3FE55}" destId="{5AD923C3-0C1B-41C1-A555-61267BBC0E4E}" srcOrd="0" destOrd="0" presId="urn:microsoft.com/office/officeart/2005/8/layout/equation1"/>
    <dgm:cxn modelId="{2A924FF0-59AE-45CA-A20F-20BB038DF944}" type="presParOf" srcId="{038B39B5-99B7-4A0E-B6BF-BACBE4B3FE55}" destId="{76923724-4833-417F-923C-D7BA99AA55B4}" srcOrd="1" destOrd="0" presId="urn:microsoft.com/office/officeart/2005/8/layout/equation1"/>
    <dgm:cxn modelId="{A341E056-9510-4503-9C7A-F43ACE4B3B6B}" type="presParOf" srcId="{038B39B5-99B7-4A0E-B6BF-BACBE4B3FE55}" destId="{024EA29F-EE57-4FEC-9C62-7B6BD8CA182A}" srcOrd="2" destOrd="0" presId="urn:microsoft.com/office/officeart/2005/8/layout/equation1"/>
    <dgm:cxn modelId="{339FF526-7FA0-4DEB-A26C-DAC58C0AD364}" type="presParOf" srcId="{038B39B5-99B7-4A0E-B6BF-BACBE4B3FE55}" destId="{DC5AB99B-383E-4131-BC80-02A20E48E3F6}" srcOrd="3" destOrd="0" presId="urn:microsoft.com/office/officeart/2005/8/layout/equation1"/>
    <dgm:cxn modelId="{F82DEE25-BF6C-48A6-861A-9689A4DC2674}" type="presParOf" srcId="{038B39B5-99B7-4A0E-B6BF-BACBE4B3FE55}" destId="{B8485923-F1C8-42BE-A1C8-23D14E92D03E}" srcOrd="4" destOrd="0" presId="urn:microsoft.com/office/officeart/2005/8/layout/equation1"/>
    <dgm:cxn modelId="{BBAECBD6-73A4-4430-AD7F-DFAB43C03BAB}" type="presParOf" srcId="{038B39B5-99B7-4A0E-B6BF-BACBE4B3FE55}" destId="{CCA928E1-FA38-47EA-ACFC-B6C742C0A063}" srcOrd="5" destOrd="0" presId="urn:microsoft.com/office/officeart/2005/8/layout/equation1"/>
    <dgm:cxn modelId="{05D1E61F-D67F-45B9-B3CE-53B191BCC47C}" type="presParOf" srcId="{038B39B5-99B7-4A0E-B6BF-BACBE4B3FE55}" destId="{8367BCB9-AC5A-477A-B6EE-151F4CCF0A46}" srcOrd="6" destOrd="0" presId="urn:microsoft.com/office/officeart/2005/8/layout/equation1"/>
    <dgm:cxn modelId="{B749D1D9-0615-4CB8-B98D-47BE491F047B}" type="presParOf" srcId="{038B39B5-99B7-4A0E-B6BF-BACBE4B3FE55}" destId="{F0DB4C6F-A3CE-4B0E-96FE-A3100CE8C110}" srcOrd="7" destOrd="0" presId="urn:microsoft.com/office/officeart/2005/8/layout/equation1"/>
    <dgm:cxn modelId="{8FED2029-DBF4-4AF4-9130-8724412CFDC2}" type="presParOf" srcId="{038B39B5-99B7-4A0E-B6BF-BACBE4B3FE55}" destId="{E909D439-29E2-4B71-8649-E7F5F71468C8}" srcOrd="8" destOrd="0" presId="urn:microsoft.com/office/officeart/2005/8/layout/equation1"/>
    <dgm:cxn modelId="{66E4607D-6153-4DB9-A7B0-CADCB27B6273}" type="presParOf" srcId="{038B39B5-99B7-4A0E-B6BF-BACBE4B3FE55}" destId="{E7C2F2F9-F5D5-408D-8AC5-0F980B86B81E}" srcOrd="9" destOrd="0" presId="urn:microsoft.com/office/officeart/2005/8/layout/equation1"/>
    <dgm:cxn modelId="{DA78173F-5FF5-4604-9BE6-B7FB53A6B047}" type="presParOf" srcId="{038B39B5-99B7-4A0E-B6BF-BACBE4B3FE55}" destId="{E39CD7CB-ACF9-4C7D-9638-42C49D65527E}" srcOrd="10" destOrd="0" presId="urn:microsoft.com/office/officeart/2005/8/layout/equation1"/>
    <dgm:cxn modelId="{3F8D63B7-9E70-41A8-B848-EC17A616022A}" type="presParOf" srcId="{038B39B5-99B7-4A0E-B6BF-BACBE4B3FE55}" destId="{856CFF88-8414-438D-80CE-DF0E25BBF423}" srcOrd="11" destOrd="0" presId="urn:microsoft.com/office/officeart/2005/8/layout/equation1"/>
    <dgm:cxn modelId="{803EE974-46A6-4FA6-880E-A321D07D9C4F}" type="presParOf" srcId="{038B39B5-99B7-4A0E-B6BF-BACBE4B3FE55}" destId="{2B1A074E-06A6-4EC3-914C-6B40AC95E26D}" srcOrd="12" destOrd="0" presId="urn:microsoft.com/office/officeart/2005/8/layout/equation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357FD54-3F22-4B43-8C62-95AE4FA8000B}" type="doc">
      <dgm:prSet loTypeId="urn:microsoft.com/office/officeart/2005/8/layout/equation1" loCatId="process" qsTypeId="urn:microsoft.com/office/officeart/2005/8/quickstyle/simple1" qsCatId="simple" csTypeId="urn:microsoft.com/office/officeart/2005/8/colors/colorful1" csCatId="colorful" phldr="1"/>
      <dgm:spPr/>
    </dgm:pt>
    <dgm:pt modelId="{2FC55097-DBE4-49A5-903F-62AB0EB35DFE}">
      <dgm:prSet phldrT="[Text]"/>
      <dgm:spPr>
        <a:ln>
          <a:solidFill>
            <a:schemeClr val="accent2">
              <a:lumMod val="50000"/>
            </a:schemeClr>
          </a:solidFill>
        </a:ln>
        <a:scene3d>
          <a:camera prst="orthographicFront"/>
          <a:lightRig rig="threePt" dir="t"/>
        </a:scene3d>
        <a:sp3d>
          <a:bevelT prst="angle"/>
        </a:sp3d>
      </dgm:spPr>
      <dgm:t>
        <a:bodyPr/>
        <a:lstStyle/>
        <a:p>
          <a:r>
            <a:rPr lang="en-US" dirty="0" smtClean="0"/>
            <a:t> </a:t>
          </a:r>
          <a:r>
            <a:rPr lang="en-US" b="1" dirty="0" smtClean="0">
              <a:solidFill>
                <a:schemeClr val="tx1"/>
              </a:solidFill>
            </a:rPr>
            <a:t>NRTI</a:t>
          </a:r>
          <a:endParaRPr lang="en-US" b="1" dirty="0">
            <a:solidFill>
              <a:schemeClr val="tx1"/>
            </a:solidFill>
          </a:endParaRPr>
        </a:p>
      </dgm:t>
    </dgm:pt>
    <dgm:pt modelId="{3B8B30F9-4A19-4160-9614-AE174D2027FE}" type="parTrans" cxnId="{8134427D-CE8A-4F4B-9A39-9AC114756A67}">
      <dgm:prSet/>
      <dgm:spPr/>
      <dgm:t>
        <a:bodyPr/>
        <a:lstStyle/>
        <a:p>
          <a:endParaRPr lang="en-US"/>
        </a:p>
      </dgm:t>
    </dgm:pt>
    <dgm:pt modelId="{1C722200-1EFC-45DB-98B8-30C258AC7363}" type="sibTrans" cxnId="{8134427D-CE8A-4F4B-9A39-9AC114756A67}">
      <dgm:prSet/>
      <dgm:spPr>
        <a:ln>
          <a:solidFill>
            <a:schemeClr val="accent2">
              <a:lumMod val="75000"/>
            </a:schemeClr>
          </a:solidFill>
        </a:ln>
      </dgm:spPr>
      <dgm:t>
        <a:bodyPr/>
        <a:lstStyle/>
        <a:p>
          <a:endParaRPr lang="en-US"/>
        </a:p>
      </dgm:t>
    </dgm:pt>
    <dgm:pt modelId="{BCB47258-0000-4FF5-9CE8-A4E68CAC8C78}">
      <dgm:prSet phldrT="[Text]"/>
      <dgm:spPr>
        <a:solidFill>
          <a:schemeClr val="accent4">
            <a:lumMod val="20000"/>
            <a:lumOff val="80000"/>
          </a:schemeClr>
        </a:solidFill>
        <a:ln>
          <a:solidFill>
            <a:schemeClr val="accent4">
              <a:lumMod val="50000"/>
            </a:schemeClr>
          </a:solidFill>
        </a:ln>
        <a:scene3d>
          <a:camera prst="orthographicFront"/>
          <a:lightRig rig="threePt" dir="t"/>
        </a:scene3d>
        <a:sp3d>
          <a:bevelT prst="angle"/>
        </a:sp3d>
      </dgm:spPr>
      <dgm:t>
        <a:bodyPr/>
        <a:lstStyle/>
        <a:p>
          <a:r>
            <a:rPr lang="en-US" b="1" dirty="0" smtClean="0">
              <a:solidFill>
                <a:schemeClr val="tx1"/>
              </a:solidFill>
            </a:rPr>
            <a:t>PI</a:t>
          </a:r>
          <a:endParaRPr lang="en-US" b="1" dirty="0">
            <a:solidFill>
              <a:schemeClr val="tx1"/>
            </a:solidFill>
          </a:endParaRPr>
        </a:p>
      </dgm:t>
    </dgm:pt>
    <dgm:pt modelId="{54A1B624-1480-4BE3-B534-C06D3FFCB3D8}" type="parTrans" cxnId="{28A1DE8A-EBDE-4AD2-99B9-A2706871CF79}">
      <dgm:prSet/>
      <dgm:spPr/>
      <dgm:t>
        <a:bodyPr/>
        <a:lstStyle/>
        <a:p>
          <a:endParaRPr lang="en-US"/>
        </a:p>
      </dgm:t>
    </dgm:pt>
    <dgm:pt modelId="{63EA990B-A59D-4934-94F0-F85DBA0D1156}" type="sibTrans" cxnId="{28A1DE8A-EBDE-4AD2-99B9-A2706871CF79}">
      <dgm:prSet/>
      <dgm:spPr>
        <a:ln>
          <a:solidFill>
            <a:schemeClr val="accent4">
              <a:lumMod val="75000"/>
            </a:schemeClr>
          </a:solidFill>
        </a:ln>
      </dgm:spPr>
      <dgm:t>
        <a:bodyPr/>
        <a:lstStyle/>
        <a:p>
          <a:endParaRPr lang="en-US"/>
        </a:p>
      </dgm:t>
    </dgm:pt>
    <dgm:pt modelId="{CAEB1166-01F0-4D7A-9F75-C3985C31D6E3}">
      <dgm:prSet phldrT="[Text]"/>
      <dgm:spPr>
        <a:solidFill>
          <a:srgbClr val="FFFF99"/>
        </a:solidFill>
        <a:ln>
          <a:solidFill>
            <a:schemeClr val="accent5">
              <a:lumMod val="50000"/>
            </a:schemeClr>
          </a:solidFill>
        </a:ln>
        <a:scene3d>
          <a:camera prst="orthographicFront"/>
          <a:lightRig rig="threePt" dir="t"/>
        </a:scene3d>
        <a:sp3d>
          <a:bevelT prst="angle"/>
        </a:sp3d>
      </dgm:spPr>
      <dgm:t>
        <a:bodyPr/>
        <a:lstStyle/>
        <a:p>
          <a:r>
            <a:rPr lang="en-US" b="1" dirty="0" smtClean="0">
              <a:solidFill>
                <a:schemeClr val="tx1"/>
              </a:solidFill>
            </a:rPr>
            <a:t>Regimen</a:t>
          </a:r>
          <a:endParaRPr lang="en-US" b="1" dirty="0">
            <a:solidFill>
              <a:schemeClr val="tx1"/>
            </a:solidFill>
          </a:endParaRPr>
        </a:p>
      </dgm:t>
    </dgm:pt>
    <dgm:pt modelId="{76EF6C7F-D19D-464C-9EC2-B802ECB250CE}" type="parTrans" cxnId="{DAE0FF2D-4C9A-4DBA-8B82-6FA233094CC1}">
      <dgm:prSet/>
      <dgm:spPr/>
      <dgm:t>
        <a:bodyPr/>
        <a:lstStyle/>
        <a:p>
          <a:endParaRPr lang="en-US"/>
        </a:p>
      </dgm:t>
    </dgm:pt>
    <dgm:pt modelId="{0766EFEA-D2DB-43E0-85EB-BB0785F7DA28}" type="sibTrans" cxnId="{DAE0FF2D-4C9A-4DBA-8B82-6FA233094CC1}">
      <dgm:prSet/>
      <dgm:spPr/>
      <dgm:t>
        <a:bodyPr/>
        <a:lstStyle/>
        <a:p>
          <a:endParaRPr lang="en-US"/>
        </a:p>
      </dgm:t>
    </dgm:pt>
    <dgm:pt modelId="{4B1260FE-7CF9-49C8-A5D0-183A086C4626}">
      <dgm:prSet phldrT="[Text]"/>
      <dgm:spPr>
        <a:solidFill>
          <a:schemeClr val="accent2">
            <a:lumMod val="40000"/>
            <a:lumOff val="60000"/>
          </a:schemeClr>
        </a:solidFill>
        <a:ln>
          <a:solidFill>
            <a:schemeClr val="accent2">
              <a:lumMod val="50000"/>
            </a:schemeClr>
          </a:solidFill>
        </a:ln>
        <a:scene3d>
          <a:camera prst="orthographicFront"/>
          <a:lightRig rig="threePt" dir="t"/>
        </a:scene3d>
        <a:sp3d>
          <a:bevelT prst="angle"/>
        </a:sp3d>
      </dgm:spPr>
      <dgm:t>
        <a:bodyPr/>
        <a:lstStyle/>
        <a:p>
          <a:r>
            <a:rPr lang="en-US" b="1" dirty="0" smtClean="0">
              <a:solidFill>
                <a:schemeClr val="tx1"/>
              </a:solidFill>
            </a:rPr>
            <a:t>NRTI</a:t>
          </a:r>
          <a:endParaRPr lang="en-US" b="1" dirty="0">
            <a:solidFill>
              <a:schemeClr val="tx1"/>
            </a:solidFill>
          </a:endParaRPr>
        </a:p>
      </dgm:t>
    </dgm:pt>
    <dgm:pt modelId="{4EEC9D02-4ECF-48F0-8E32-DCA7FED134FB}" type="parTrans" cxnId="{212782B0-D635-4EAE-88FF-1BC57EA30D46}">
      <dgm:prSet/>
      <dgm:spPr/>
      <dgm:t>
        <a:bodyPr/>
        <a:lstStyle/>
        <a:p>
          <a:endParaRPr lang="en-US"/>
        </a:p>
      </dgm:t>
    </dgm:pt>
    <dgm:pt modelId="{8BB3ACCF-A37B-4B03-9E7E-47316AB433F4}" type="sibTrans" cxnId="{212782B0-D635-4EAE-88FF-1BC57EA30D46}">
      <dgm:prSet/>
      <dgm:spPr>
        <a:solidFill>
          <a:schemeClr val="accent2">
            <a:lumMod val="75000"/>
          </a:schemeClr>
        </a:solidFill>
        <a:ln>
          <a:solidFill>
            <a:schemeClr val="accent2">
              <a:lumMod val="75000"/>
            </a:schemeClr>
          </a:solidFill>
        </a:ln>
      </dgm:spPr>
      <dgm:t>
        <a:bodyPr/>
        <a:lstStyle/>
        <a:p>
          <a:endParaRPr lang="en-US"/>
        </a:p>
      </dgm:t>
    </dgm:pt>
    <dgm:pt modelId="{038B39B5-99B7-4A0E-B6BF-BACBE4B3FE55}" type="pres">
      <dgm:prSet presAssocID="{4357FD54-3F22-4B43-8C62-95AE4FA8000B}" presName="linearFlow" presStyleCnt="0">
        <dgm:presLayoutVars>
          <dgm:dir/>
          <dgm:resizeHandles val="exact"/>
        </dgm:presLayoutVars>
      </dgm:prSet>
      <dgm:spPr/>
    </dgm:pt>
    <dgm:pt modelId="{5AD923C3-0C1B-41C1-A555-61267BBC0E4E}" type="pres">
      <dgm:prSet presAssocID="{2FC55097-DBE4-49A5-903F-62AB0EB35DFE}" presName="node" presStyleLbl="node1" presStyleIdx="0" presStyleCnt="4">
        <dgm:presLayoutVars>
          <dgm:bulletEnabled val="1"/>
        </dgm:presLayoutVars>
      </dgm:prSet>
      <dgm:spPr/>
      <dgm:t>
        <a:bodyPr/>
        <a:lstStyle/>
        <a:p>
          <a:endParaRPr lang="en-US"/>
        </a:p>
      </dgm:t>
    </dgm:pt>
    <dgm:pt modelId="{76923724-4833-417F-923C-D7BA99AA55B4}" type="pres">
      <dgm:prSet presAssocID="{1C722200-1EFC-45DB-98B8-30C258AC7363}" presName="spacerL" presStyleCnt="0"/>
      <dgm:spPr/>
    </dgm:pt>
    <dgm:pt modelId="{024EA29F-EE57-4FEC-9C62-7B6BD8CA182A}" type="pres">
      <dgm:prSet presAssocID="{1C722200-1EFC-45DB-98B8-30C258AC7363}" presName="sibTrans" presStyleLbl="sibTrans2D1" presStyleIdx="0" presStyleCnt="3"/>
      <dgm:spPr/>
      <dgm:t>
        <a:bodyPr/>
        <a:lstStyle/>
        <a:p>
          <a:endParaRPr lang="en-US"/>
        </a:p>
      </dgm:t>
    </dgm:pt>
    <dgm:pt modelId="{DC5AB99B-383E-4131-BC80-02A20E48E3F6}" type="pres">
      <dgm:prSet presAssocID="{1C722200-1EFC-45DB-98B8-30C258AC7363}" presName="spacerR" presStyleCnt="0"/>
      <dgm:spPr/>
    </dgm:pt>
    <dgm:pt modelId="{B8485923-F1C8-42BE-A1C8-23D14E92D03E}" type="pres">
      <dgm:prSet presAssocID="{4B1260FE-7CF9-49C8-A5D0-183A086C4626}" presName="node" presStyleLbl="node1" presStyleIdx="1" presStyleCnt="4">
        <dgm:presLayoutVars>
          <dgm:bulletEnabled val="1"/>
        </dgm:presLayoutVars>
      </dgm:prSet>
      <dgm:spPr/>
      <dgm:t>
        <a:bodyPr/>
        <a:lstStyle/>
        <a:p>
          <a:endParaRPr lang="en-US"/>
        </a:p>
      </dgm:t>
    </dgm:pt>
    <dgm:pt modelId="{CCA928E1-FA38-47EA-ACFC-B6C742C0A063}" type="pres">
      <dgm:prSet presAssocID="{8BB3ACCF-A37B-4B03-9E7E-47316AB433F4}" presName="spacerL" presStyleCnt="0"/>
      <dgm:spPr/>
    </dgm:pt>
    <dgm:pt modelId="{8367BCB9-AC5A-477A-B6EE-151F4CCF0A46}" type="pres">
      <dgm:prSet presAssocID="{8BB3ACCF-A37B-4B03-9E7E-47316AB433F4}" presName="sibTrans" presStyleLbl="sibTrans2D1" presStyleIdx="1" presStyleCnt="3"/>
      <dgm:spPr/>
      <dgm:t>
        <a:bodyPr/>
        <a:lstStyle/>
        <a:p>
          <a:endParaRPr lang="en-US"/>
        </a:p>
      </dgm:t>
    </dgm:pt>
    <dgm:pt modelId="{F0DB4C6F-A3CE-4B0E-96FE-A3100CE8C110}" type="pres">
      <dgm:prSet presAssocID="{8BB3ACCF-A37B-4B03-9E7E-47316AB433F4}" presName="spacerR" presStyleCnt="0"/>
      <dgm:spPr/>
    </dgm:pt>
    <dgm:pt modelId="{E909D439-29E2-4B71-8649-E7F5F71468C8}" type="pres">
      <dgm:prSet presAssocID="{BCB47258-0000-4FF5-9CE8-A4E68CAC8C78}" presName="node" presStyleLbl="node1" presStyleIdx="2" presStyleCnt="4">
        <dgm:presLayoutVars>
          <dgm:bulletEnabled val="1"/>
        </dgm:presLayoutVars>
      </dgm:prSet>
      <dgm:spPr/>
      <dgm:t>
        <a:bodyPr/>
        <a:lstStyle/>
        <a:p>
          <a:endParaRPr lang="en-US"/>
        </a:p>
      </dgm:t>
    </dgm:pt>
    <dgm:pt modelId="{E7C2F2F9-F5D5-408D-8AC5-0F980B86B81E}" type="pres">
      <dgm:prSet presAssocID="{63EA990B-A59D-4934-94F0-F85DBA0D1156}" presName="spacerL" presStyleCnt="0"/>
      <dgm:spPr/>
    </dgm:pt>
    <dgm:pt modelId="{E39CD7CB-ACF9-4C7D-9638-42C49D65527E}" type="pres">
      <dgm:prSet presAssocID="{63EA990B-A59D-4934-94F0-F85DBA0D1156}" presName="sibTrans" presStyleLbl="sibTrans2D1" presStyleIdx="2" presStyleCnt="3"/>
      <dgm:spPr/>
      <dgm:t>
        <a:bodyPr/>
        <a:lstStyle/>
        <a:p>
          <a:endParaRPr lang="en-US"/>
        </a:p>
      </dgm:t>
    </dgm:pt>
    <dgm:pt modelId="{856CFF88-8414-438D-80CE-DF0E25BBF423}" type="pres">
      <dgm:prSet presAssocID="{63EA990B-A59D-4934-94F0-F85DBA0D1156}" presName="spacerR" presStyleCnt="0"/>
      <dgm:spPr/>
    </dgm:pt>
    <dgm:pt modelId="{2B1A074E-06A6-4EC3-914C-6B40AC95E26D}" type="pres">
      <dgm:prSet presAssocID="{CAEB1166-01F0-4D7A-9F75-C3985C31D6E3}" presName="node" presStyleLbl="node1" presStyleIdx="3" presStyleCnt="4" custLinFactX="4740" custLinFactNeighborX="100000" custLinFactNeighborY="-130">
        <dgm:presLayoutVars>
          <dgm:bulletEnabled val="1"/>
        </dgm:presLayoutVars>
      </dgm:prSet>
      <dgm:spPr/>
      <dgm:t>
        <a:bodyPr/>
        <a:lstStyle/>
        <a:p>
          <a:endParaRPr lang="en-US"/>
        </a:p>
      </dgm:t>
    </dgm:pt>
  </dgm:ptLst>
  <dgm:cxnLst>
    <dgm:cxn modelId="{212782B0-D635-4EAE-88FF-1BC57EA30D46}" srcId="{4357FD54-3F22-4B43-8C62-95AE4FA8000B}" destId="{4B1260FE-7CF9-49C8-A5D0-183A086C4626}" srcOrd="1" destOrd="0" parTransId="{4EEC9D02-4ECF-48F0-8E32-DCA7FED134FB}" sibTransId="{8BB3ACCF-A37B-4B03-9E7E-47316AB433F4}"/>
    <dgm:cxn modelId="{9065EA3B-1BC1-4677-BB87-0E531EF59DB4}" type="presOf" srcId="{4357FD54-3F22-4B43-8C62-95AE4FA8000B}" destId="{038B39B5-99B7-4A0E-B6BF-BACBE4B3FE55}" srcOrd="0" destOrd="0" presId="urn:microsoft.com/office/officeart/2005/8/layout/equation1"/>
    <dgm:cxn modelId="{B55A22EB-752A-40F7-B58E-2E9198957646}" type="presOf" srcId="{8BB3ACCF-A37B-4B03-9E7E-47316AB433F4}" destId="{8367BCB9-AC5A-477A-B6EE-151F4CCF0A46}" srcOrd="0" destOrd="0" presId="urn:microsoft.com/office/officeart/2005/8/layout/equation1"/>
    <dgm:cxn modelId="{8134427D-CE8A-4F4B-9A39-9AC114756A67}" srcId="{4357FD54-3F22-4B43-8C62-95AE4FA8000B}" destId="{2FC55097-DBE4-49A5-903F-62AB0EB35DFE}" srcOrd="0" destOrd="0" parTransId="{3B8B30F9-4A19-4160-9614-AE174D2027FE}" sibTransId="{1C722200-1EFC-45DB-98B8-30C258AC7363}"/>
    <dgm:cxn modelId="{17619566-1A43-4506-B1CD-6DEFC4BE46E2}" type="presOf" srcId="{1C722200-1EFC-45DB-98B8-30C258AC7363}" destId="{024EA29F-EE57-4FEC-9C62-7B6BD8CA182A}" srcOrd="0" destOrd="0" presId="urn:microsoft.com/office/officeart/2005/8/layout/equation1"/>
    <dgm:cxn modelId="{841CDD74-1A94-4209-A314-90CADAE4D5FF}" type="presOf" srcId="{2FC55097-DBE4-49A5-903F-62AB0EB35DFE}" destId="{5AD923C3-0C1B-41C1-A555-61267BBC0E4E}" srcOrd="0" destOrd="0" presId="urn:microsoft.com/office/officeart/2005/8/layout/equation1"/>
    <dgm:cxn modelId="{C2C65C15-3732-47B9-A635-DE03EB0E25B1}" type="presOf" srcId="{63EA990B-A59D-4934-94F0-F85DBA0D1156}" destId="{E39CD7CB-ACF9-4C7D-9638-42C49D65527E}" srcOrd="0" destOrd="0" presId="urn:microsoft.com/office/officeart/2005/8/layout/equation1"/>
    <dgm:cxn modelId="{0A6C873C-7F21-44A2-A6AB-B852D4510E85}" type="presOf" srcId="{BCB47258-0000-4FF5-9CE8-A4E68CAC8C78}" destId="{E909D439-29E2-4B71-8649-E7F5F71468C8}" srcOrd="0" destOrd="0" presId="urn:microsoft.com/office/officeart/2005/8/layout/equation1"/>
    <dgm:cxn modelId="{DAE0FF2D-4C9A-4DBA-8B82-6FA233094CC1}" srcId="{4357FD54-3F22-4B43-8C62-95AE4FA8000B}" destId="{CAEB1166-01F0-4D7A-9F75-C3985C31D6E3}" srcOrd="3" destOrd="0" parTransId="{76EF6C7F-D19D-464C-9EC2-B802ECB250CE}" sibTransId="{0766EFEA-D2DB-43E0-85EB-BB0785F7DA28}"/>
    <dgm:cxn modelId="{5E757F6F-76D0-4596-9226-B5BA947F557A}" type="presOf" srcId="{4B1260FE-7CF9-49C8-A5D0-183A086C4626}" destId="{B8485923-F1C8-42BE-A1C8-23D14E92D03E}" srcOrd="0" destOrd="0" presId="urn:microsoft.com/office/officeart/2005/8/layout/equation1"/>
    <dgm:cxn modelId="{28A1DE8A-EBDE-4AD2-99B9-A2706871CF79}" srcId="{4357FD54-3F22-4B43-8C62-95AE4FA8000B}" destId="{BCB47258-0000-4FF5-9CE8-A4E68CAC8C78}" srcOrd="2" destOrd="0" parTransId="{54A1B624-1480-4BE3-B534-C06D3FFCB3D8}" sibTransId="{63EA990B-A59D-4934-94F0-F85DBA0D1156}"/>
    <dgm:cxn modelId="{B2FCDDCB-763B-4F84-9507-AA6E5006AAE5}" type="presOf" srcId="{CAEB1166-01F0-4D7A-9F75-C3985C31D6E3}" destId="{2B1A074E-06A6-4EC3-914C-6B40AC95E26D}" srcOrd="0" destOrd="0" presId="urn:microsoft.com/office/officeart/2005/8/layout/equation1"/>
    <dgm:cxn modelId="{2BE8832B-72D0-473A-B824-5AE33A7B74AF}" type="presParOf" srcId="{038B39B5-99B7-4A0E-B6BF-BACBE4B3FE55}" destId="{5AD923C3-0C1B-41C1-A555-61267BBC0E4E}" srcOrd="0" destOrd="0" presId="urn:microsoft.com/office/officeart/2005/8/layout/equation1"/>
    <dgm:cxn modelId="{D6C5482B-E5FA-444A-B024-5A90EA980CD0}" type="presParOf" srcId="{038B39B5-99B7-4A0E-B6BF-BACBE4B3FE55}" destId="{76923724-4833-417F-923C-D7BA99AA55B4}" srcOrd="1" destOrd="0" presId="urn:microsoft.com/office/officeart/2005/8/layout/equation1"/>
    <dgm:cxn modelId="{32125E5C-84E1-41E9-8103-1A86BC7F3C95}" type="presParOf" srcId="{038B39B5-99B7-4A0E-B6BF-BACBE4B3FE55}" destId="{024EA29F-EE57-4FEC-9C62-7B6BD8CA182A}" srcOrd="2" destOrd="0" presId="urn:microsoft.com/office/officeart/2005/8/layout/equation1"/>
    <dgm:cxn modelId="{5F5877D0-913A-4374-87F7-E4B8A1F103C3}" type="presParOf" srcId="{038B39B5-99B7-4A0E-B6BF-BACBE4B3FE55}" destId="{DC5AB99B-383E-4131-BC80-02A20E48E3F6}" srcOrd="3" destOrd="0" presId="urn:microsoft.com/office/officeart/2005/8/layout/equation1"/>
    <dgm:cxn modelId="{9F52A50F-602C-4808-8BAF-128570415F4F}" type="presParOf" srcId="{038B39B5-99B7-4A0E-B6BF-BACBE4B3FE55}" destId="{B8485923-F1C8-42BE-A1C8-23D14E92D03E}" srcOrd="4" destOrd="0" presId="urn:microsoft.com/office/officeart/2005/8/layout/equation1"/>
    <dgm:cxn modelId="{BF93452A-394E-4DAC-A7E7-13BF5C9AB7C6}" type="presParOf" srcId="{038B39B5-99B7-4A0E-B6BF-BACBE4B3FE55}" destId="{CCA928E1-FA38-47EA-ACFC-B6C742C0A063}" srcOrd="5" destOrd="0" presId="urn:microsoft.com/office/officeart/2005/8/layout/equation1"/>
    <dgm:cxn modelId="{08711B6B-4B0C-4CD1-9C5A-11DBB84517F4}" type="presParOf" srcId="{038B39B5-99B7-4A0E-B6BF-BACBE4B3FE55}" destId="{8367BCB9-AC5A-477A-B6EE-151F4CCF0A46}" srcOrd="6" destOrd="0" presId="urn:microsoft.com/office/officeart/2005/8/layout/equation1"/>
    <dgm:cxn modelId="{29A66AED-156A-42A7-A5CC-6565F702417F}" type="presParOf" srcId="{038B39B5-99B7-4A0E-B6BF-BACBE4B3FE55}" destId="{F0DB4C6F-A3CE-4B0E-96FE-A3100CE8C110}" srcOrd="7" destOrd="0" presId="urn:microsoft.com/office/officeart/2005/8/layout/equation1"/>
    <dgm:cxn modelId="{53DB3037-C830-453B-B207-BBF03E274DDD}" type="presParOf" srcId="{038B39B5-99B7-4A0E-B6BF-BACBE4B3FE55}" destId="{E909D439-29E2-4B71-8649-E7F5F71468C8}" srcOrd="8" destOrd="0" presId="urn:microsoft.com/office/officeart/2005/8/layout/equation1"/>
    <dgm:cxn modelId="{0895FE9D-40D3-423F-A6E5-BA1A7A715474}" type="presParOf" srcId="{038B39B5-99B7-4A0E-B6BF-BACBE4B3FE55}" destId="{E7C2F2F9-F5D5-408D-8AC5-0F980B86B81E}" srcOrd="9" destOrd="0" presId="urn:microsoft.com/office/officeart/2005/8/layout/equation1"/>
    <dgm:cxn modelId="{C0B3E217-1EFA-4F97-A61B-C7F91EA8B4A3}" type="presParOf" srcId="{038B39B5-99B7-4A0E-B6BF-BACBE4B3FE55}" destId="{E39CD7CB-ACF9-4C7D-9638-42C49D65527E}" srcOrd="10" destOrd="0" presId="urn:microsoft.com/office/officeart/2005/8/layout/equation1"/>
    <dgm:cxn modelId="{A18E15E2-1766-4455-BEF6-6C6FAB365EC1}" type="presParOf" srcId="{038B39B5-99B7-4A0E-B6BF-BACBE4B3FE55}" destId="{856CFF88-8414-438D-80CE-DF0E25BBF423}" srcOrd="11" destOrd="0" presId="urn:microsoft.com/office/officeart/2005/8/layout/equation1"/>
    <dgm:cxn modelId="{117A7B07-25E3-4C66-9031-6617EAFF43C0}" type="presParOf" srcId="{038B39B5-99B7-4A0E-B6BF-BACBE4B3FE55}" destId="{2B1A074E-06A6-4EC3-914C-6B40AC95E26D}" srcOrd="12" destOrd="0" presId="urn:microsoft.com/office/officeart/2005/8/layout/equati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DACF4C8-0289-49B9-AACD-D6ADFB003F41}" type="doc">
      <dgm:prSet loTypeId="urn:microsoft.com/office/officeart/2005/8/layout/hList6" loCatId="list" qsTypeId="urn:microsoft.com/office/officeart/2005/8/quickstyle/simple1" qsCatId="simple" csTypeId="urn:microsoft.com/office/officeart/2005/8/colors/accent6_2" csCatId="accent6" phldr="1"/>
      <dgm:spPr/>
      <dgm:t>
        <a:bodyPr/>
        <a:lstStyle/>
        <a:p>
          <a:endParaRPr lang="en-US"/>
        </a:p>
      </dgm:t>
    </dgm:pt>
    <dgm:pt modelId="{18C44293-1008-4431-9E3F-0BF7AA1AAC0A}">
      <dgm:prSet phldrT="[Text]" custT="1"/>
      <dgm:spPr/>
      <dgm:t>
        <a:bodyPr/>
        <a:lstStyle/>
        <a:p>
          <a:r>
            <a:rPr lang="en-US" sz="2800" baseline="0" smtClean="0">
              <a:solidFill>
                <a:schemeClr val="tx1"/>
              </a:solidFill>
              <a:latin typeface="Cambria" pitchFamily="18" charset="0"/>
            </a:rPr>
            <a:t>ICTC</a:t>
          </a:r>
          <a:endParaRPr lang="en-US" sz="2800" baseline="0" dirty="0">
            <a:solidFill>
              <a:schemeClr val="tx1"/>
            </a:solidFill>
            <a:latin typeface="Cambria" pitchFamily="18" charset="0"/>
          </a:endParaRPr>
        </a:p>
      </dgm:t>
    </dgm:pt>
    <dgm:pt modelId="{43A898F2-6C97-4F63-8FC4-4236817DE231}" type="parTrans" cxnId="{3C752B10-D4A1-4122-BD3D-94FECC61E126}">
      <dgm:prSet/>
      <dgm:spPr/>
      <dgm:t>
        <a:bodyPr/>
        <a:lstStyle/>
        <a:p>
          <a:endParaRPr lang="en-US"/>
        </a:p>
      </dgm:t>
    </dgm:pt>
    <dgm:pt modelId="{69685D80-AE9C-4C06-B8DF-449D0EB20A19}" type="sibTrans" cxnId="{3C752B10-D4A1-4122-BD3D-94FECC61E126}">
      <dgm:prSet/>
      <dgm:spPr/>
      <dgm:t>
        <a:bodyPr/>
        <a:lstStyle/>
        <a:p>
          <a:endParaRPr lang="en-US"/>
        </a:p>
      </dgm:t>
    </dgm:pt>
    <dgm:pt modelId="{D80C14A2-67AB-4E26-AA58-EBA6BBEBA4BE}">
      <dgm:prSet phldrT="[Text]" custT="1"/>
      <dgm:spPr/>
      <dgm:t>
        <a:bodyPr/>
        <a:lstStyle/>
        <a:p>
          <a:r>
            <a:rPr lang="en-US" sz="1800" baseline="0" smtClean="0">
              <a:solidFill>
                <a:schemeClr val="tx1"/>
              </a:solidFill>
              <a:latin typeface="Cambria" pitchFamily="18" charset="0"/>
            </a:rPr>
            <a:t>Counselling &amp; Testing</a:t>
          </a:r>
          <a:endParaRPr lang="en-US" sz="1800" baseline="0" dirty="0">
            <a:solidFill>
              <a:schemeClr val="tx1"/>
            </a:solidFill>
            <a:latin typeface="Cambria" pitchFamily="18" charset="0"/>
          </a:endParaRPr>
        </a:p>
      </dgm:t>
    </dgm:pt>
    <dgm:pt modelId="{56FA622B-4E0A-4143-99B3-EF50F2D18953}" type="parTrans" cxnId="{3E44B4CC-67E3-4096-A030-99C1C2168DF8}">
      <dgm:prSet/>
      <dgm:spPr/>
      <dgm:t>
        <a:bodyPr/>
        <a:lstStyle/>
        <a:p>
          <a:endParaRPr lang="en-US"/>
        </a:p>
      </dgm:t>
    </dgm:pt>
    <dgm:pt modelId="{36A27FB0-A154-4C7F-AE07-FAC86B6D8F56}" type="sibTrans" cxnId="{3E44B4CC-67E3-4096-A030-99C1C2168DF8}">
      <dgm:prSet/>
      <dgm:spPr/>
      <dgm:t>
        <a:bodyPr/>
        <a:lstStyle/>
        <a:p>
          <a:endParaRPr lang="en-US"/>
        </a:p>
      </dgm:t>
    </dgm:pt>
    <dgm:pt modelId="{04B3F156-8CDC-47AD-BFB4-2E7974D694C5}">
      <dgm:prSet phldrT="[Text]" custT="1"/>
      <dgm:spPr/>
      <dgm:t>
        <a:bodyPr/>
        <a:lstStyle/>
        <a:p>
          <a:r>
            <a:rPr lang="en-US" sz="2800" baseline="0" smtClean="0">
              <a:solidFill>
                <a:schemeClr val="tx1"/>
              </a:solidFill>
              <a:latin typeface="Cambria" pitchFamily="18" charset="0"/>
            </a:rPr>
            <a:t>ART Centre</a:t>
          </a:r>
          <a:endParaRPr lang="en-US" sz="2800" baseline="0" dirty="0">
            <a:solidFill>
              <a:schemeClr val="tx1"/>
            </a:solidFill>
            <a:latin typeface="Cambria" pitchFamily="18" charset="0"/>
          </a:endParaRPr>
        </a:p>
      </dgm:t>
    </dgm:pt>
    <dgm:pt modelId="{001C71C9-9C96-456A-A418-DD4015BDD918}" type="parTrans" cxnId="{7C40CC20-9AB0-4A72-9A7A-85025DF89C9E}">
      <dgm:prSet/>
      <dgm:spPr/>
      <dgm:t>
        <a:bodyPr/>
        <a:lstStyle/>
        <a:p>
          <a:endParaRPr lang="en-US"/>
        </a:p>
      </dgm:t>
    </dgm:pt>
    <dgm:pt modelId="{02E7426D-E767-453A-A34C-CAC4D0FDDC0E}" type="sibTrans" cxnId="{7C40CC20-9AB0-4A72-9A7A-85025DF89C9E}">
      <dgm:prSet/>
      <dgm:spPr/>
      <dgm:t>
        <a:bodyPr/>
        <a:lstStyle/>
        <a:p>
          <a:endParaRPr lang="en-US"/>
        </a:p>
      </dgm:t>
    </dgm:pt>
    <dgm:pt modelId="{08DEA023-EE8C-4AF7-BB07-773F9F01AE83}">
      <dgm:prSet phldrT="[Text]" custT="1"/>
      <dgm:spPr/>
      <dgm:t>
        <a:bodyPr/>
        <a:lstStyle/>
        <a:p>
          <a:r>
            <a:rPr lang="en-US" sz="1800" baseline="0" smtClean="0">
              <a:solidFill>
                <a:schemeClr val="tx1"/>
              </a:solidFill>
              <a:latin typeface="Cambria" pitchFamily="18" charset="0"/>
            </a:rPr>
            <a:t>CD 4 testing</a:t>
          </a:r>
          <a:endParaRPr lang="en-US" sz="1800" baseline="0" dirty="0">
            <a:solidFill>
              <a:schemeClr val="tx1"/>
            </a:solidFill>
            <a:latin typeface="Cambria" pitchFamily="18" charset="0"/>
          </a:endParaRPr>
        </a:p>
      </dgm:t>
    </dgm:pt>
    <dgm:pt modelId="{BFF73858-BC47-44BB-AD7A-E3EC89F34C0E}" type="parTrans" cxnId="{009D6A1A-5AF3-4164-8EDE-E94095344C91}">
      <dgm:prSet/>
      <dgm:spPr/>
      <dgm:t>
        <a:bodyPr/>
        <a:lstStyle/>
        <a:p>
          <a:endParaRPr lang="en-US"/>
        </a:p>
      </dgm:t>
    </dgm:pt>
    <dgm:pt modelId="{78D95183-E464-4616-B52E-E7AB6E63C705}" type="sibTrans" cxnId="{009D6A1A-5AF3-4164-8EDE-E94095344C91}">
      <dgm:prSet/>
      <dgm:spPr/>
      <dgm:t>
        <a:bodyPr/>
        <a:lstStyle/>
        <a:p>
          <a:endParaRPr lang="en-US"/>
        </a:p>
      </dgm:t>
    </dgm:pt>
    <dgm:pt modelId="{C10FE923-9D71-4940-AB39-FF21E9F90ECD}">
      <dgm:prSet phldrT="[Text]" custT="1"/>
      <dgm:spPr/>
      <dgm:t>
        <a:bodyPr/>
        <a:lstStyle/>
        <a:p>
          <a:r>
            <a:rPr lang="en-US" sz="1800" baseline="0" smtClean="0">
              <a:solidFill>
                <a:schemeClr val="tx1"/>
              </a:solidFill>
              <a:latin typeface="Cambria" pitchFamily="18" charset="0"/>
            </a:rPr>
            <a:t>Initiation of ART </a:t>
          </a:r>
          <a:endParaRPr lang="en-US" sz="1800" baseline="0" dirty="0">
            <a:solidFill>
              <a:schemeClr val="tx1"/>
            </a:solidFill>
            <a:latin typeface="Cambria" pitchFamily="18" charset="0"/>
          </a:endParaRPr>
        </a:p>
      </dgm:t>
    </dgm:pt>
    <dgm:pt modelId="{1293B8A4-9ACC-467C-9CCA-00C524CAFA6B}" type="parTrans" cxnId="{D51F48B2-691E-42E0-917E-209A54922D03}">
      <dgm:prSet/>
      <dgm:spPr/>
      <dgm:t>
        <a:bodyPr/>
        <a:lstStyle/>
        <a:p>
          <a:endParaRPr lang="en-US"/>
        </a:p>
      </dgm:t>
    </dgm:pt>
    <dgm:pt modelId="{413AA3D2-3F58-4352-B62D-D5579151A790}" type="sibTrans" cxnId="{D51F48B2-691E-42E0-917E-209A54922D03}">
      <dgm:prSet/>
      <dgm:spPr/>
      <dgm:t>
        <a:bodyPr/>
        <a:lstStyle/>
        <a:p>
          <a:endParaRPr lang="en-US"/>
        </a:p>
      </dgm:t>
    </dgm:pt>
    <dgm:pt modelId="{72808CA5-B74F-4377-8109-5688B860871F}">
      <dgm:prSet phldrT="[Text]" custT="1"/>
      <dgm:spPr/>
      <dgm:t>
        <a:bodyPr/>
        <a:lstStyle/>
        <a:p>
          <a:r>
            <a:rPr lang="en-US" sz="1800" baseline="0" dirty="0" smtClean="0">
              <a:solidFill>
                <a:schemeClr val="tx1"/>
              </a:solidFill>
              <a:latin typeface="Cambria" pitchFamily="18" charset="0"/>
            </a:rPr>
            <a:t>Patient follow- up: Pre-ART &amp; ART</a:t>
          </a:r>
          <a:endParaRPr lang="en-US" sz="1800" baseline="0" dirty="0">
            <a:solidFill>
              <a:schemeClr val="tx1"/>
            </a:solidFill>
            <a:latin typeface="Cambria" pitchFamily="18" charset="0"/>
          </a:endParaRPr>
        </a:p>
      </dgm:t>
    </dgm:pt>
    <dgm:pt modelId="{121CC08B-30CD-4932-8D30-A7FFA8D3BFBD}" type="parTrans" cxnId="{7D41136D-75D7-434E-99F4-C7718DB2B362}">
      <dgm:prSet/>
      <dgm:spPr/>
      <dgm:t>
        <a:bodyPr/>
        <a:lstStyle/>
        <a:p>
          <a:endParaRPr lang="en-US"/>
        </a:p>
      </dgm:t>
    </dgm:pt>
    <dgm:pt modelId="{59E7E0D0-92B0-4CEF-9698-3C10414F854E}" type="sibTrans" cxnId="{7D41136D-75D7-434E-99F4-C7718DB2B362}">
      <dgm:prSet/>
      <dgm:spPr/>
      <dgm:t>
        <a:bodyPr/>
        <a:lstStyle/>
        <a:p>
          <a:endParaRPr lang="en-US"/>
        </a:p>
      </dgm:t>
    </dgm:pt>
    <dgm:pt modelId="{CA18D341-3F5C-4E49-8557-9820C06D33A0}">
      <dgm:prSet custT="1"/>
      <dgm:spPr/>
      <dgm:t>
        <a:bodyPr/>
        <a:lstStyle/>
        <a:p>
          <a:pPr algn="ctr"/>
          <a:r>
            <a:rPr lang="en-US" sz="2800" baseline="0" dirty="0" smtClean="0">
              <a:solidFill>
                <a:schemeClr val="tx1"/>
              </a:solidFill>
              <a:latin typeface="Cambria" pitchFamily="18" charset="0"/>
            </a:rPr>
            <a:t>Centres of Excellence</a:t>
          </a:r>
        </a:p>
        <a:p>
          <a:pPr marL="169863" indent="-169863" algn="l"/>
          <a:r>
            <a:rPr lang="en-US" sz="1800" baseline="0" dirty="0" smtClean="0">
              <a:solidFill>
                <a:schemeClr val="tx1"/>
              </a:solidFill>
              <a:latin typeface="Cambria" pitchFamily="18" charset="0"/>
              <a:sym typeface="Wingdings 2"/>
            </a:rPr>
            <a:t> </a:t>
          </a:r>
          <a:r>
            <a:rPr lang="en-US" sz="1800" baseline="0" dirty="0" smtClean="0">
              <a:solidFill>
                <a:schemeClr val="tx1"/>
              </a:solidFill>
              <a:latin typeface="Cambria" pitchFamily="18" charset="0"/>
            </a:rPr>
            <a:t>Second -line &amp; Alternate First- Line ART</a:t>
          </a:r>
        </a:p>
        <a:p>
          <a:pPr marL="169863" indent="-169863" algn="l"/>
          <a:r>
            <a:rPr lang="en-US" sz="1800" baseline="0" dirty="0" smtClean="0">
              <a:solidFill>
                <a:schemeClr val="tx1"/>
              </a:solidFill>
              <a:latin typeface="Cambria" pitchFamily="18" charset="0"/>
              <a:sym typeface="Wingdings 2"/>
            </a:rPr>
            <a:t> </a:t>
          </a:r>
          <a:r>
            <a:rPr lang="en-US" sz="1800" baseline="0" dirty="0" smtClean="0">
              <a:solidFill>
                <a:schemeClr val="tx1"/>
              </a:solidFill>
              <a:latin typeface="Cambria" pitchFamily="18" charset="0"/>
            </a:rPr>
            <a:t>Viral load testing</a:t>
          </a:r>
        </a:p>
        <a:p>
          <a:pPr marL="169863" indent="-169863" algn="l"/>
          <a:r>
            <a:rPr lang="en-US" sz="1800" baseline="0" dirty="0" smtClean="0">
              <a:solidFill>
                <a:schemeClr val="tx1"/>
              </a:solidFill>
              <a:latin typeface="Cambria" pitchFamily="18" charset="0"/>
              <a:sym typeface="Wingdings 2"/>
            </a:rPr>
            <a:t> </a:t>
          </a:r>
          <a:r>
            <a:rPr lang="en-US" sz="1800" baseline="0" dirty="0" smtClean="0">
              <a:solidFill>
                <a:schemeClr val="tx1"/>
              </a:solidFill>
              <a:latin typeface="Cambria" pitchFamily="18" charset="0"/>
            </a:rPr>
            <a:t>Training</a:t>
          </a:r>
        </a:p>
        <a:p>
          <a:pPr marL="169863" indent="-169863" algn="l"/>
          <a:r>
            <a:rPr lang="en-US" sz="1800" baseline="0" dirty="0" smtClean="0">
              <a:solidFill>
                <a:schemeClr val="tx1"/>
              </a:solidFill>
              <a:latin typeface="Cambria" pitchFamily="18" charset="0"/>
              <a:sym typeface="Wingdings 2"/>
            </a:rPr>
            <a:t> </a:t>
          </a:r>
          <a:r>
            <a:rPr lang="en-US" sz="1800" baseline="0" dirty="0" smtClean="0">
              <a:solidFill>
                <a:schemeClr val="tx1"/>
              </a:solidFill>
              <a:latin typeface="Cambria" pitchFamily="18" charset="0"/>
            </a:rPr>
            <a:t>Research</a:t>
          </a:r>
        </a:p>
      </dgm:t>
    </dgm:pt>
    <dgm:pt modelId="{14143E0D-7969-490D-B222-CDBBE119CEAF}" type="parTrans" cxnId="{84BBDE8D-9F46-4448-B8D0-5562BF4BCE4E}">
      <dgm:prSet/>
      <dgm:spPr/>
      <dgm:t>
        <a:bodyPr/>
        <a:lstStyle/>
        <a:p>
          <a:endParaRPr lang="en-US"/>
        </a:p>
      </dgm:t>
    </dgm:pt>
    <dgm:pt modelId="{6D8B0BB1-0E4B-42AC-A60B-CC590743D183}" type="sibTrans" cxnId="{84BBDE8D-9F46-4448-B8D0-5562BF4BCE4E}">
      <dgm:prSet/>
      <dgm:spPr/>
      <dgm:t>
        <a:bodyPr/>
        <a:lstStyle/>
        <a:p>
          <a:endParaRPr lang="en-US"/>
        </a:p>
      </dgm:t>
    </dgm:pt>
    <dgm:pt modelId="{ACA984B8-EC6A-4B9B-9347-34C96B565F29}" type="pres">
      <dgm:prSet presAssocID="{3DACF4C8-0289-49B9-AACD-D6ADFB003F41}" presName="Name0" presStyleCnt="0">
        <dgm:presLayoutVars>
          <dgm:dir/>
          <dgm:resizeHandles val="exact"/>
        </dgm:presLayoutVars>
      </dgm:prSet>
      <dgm:spPr/>
      <dgm:t>
        <a:bodyPr/>
        <a:lstStyle/>
        <a:p>
          <a:endParaRPr lang="en-US"/>
        </a:p>
      </dgm:t>
    </dgm:pt>
    <dgm:pt modelId="{60B4BA5A-6700-4246-B19C-1F4D4E9C8840}" type="pres">
      <dgm:prSet presAssocID="{18C44293-1008-4431-9E3F-0BF7AA1AAC0A}" presName="node" presStyleLbl="node1" presStyleIdx="0" presStyleCnt="3" custScaleX="24766" custScaleY="82511" custLinFactNeighborX="6991" custLinFactNeighborY="-3265">
        <dgm:presLayoutVars>
          <dgm:bulletEnabled val="1"/>
        </dgm:presLayoutVars>
      </dgm:prSet>
      <dgm:spPr/>
      <dgm:t>
        <a:bodyPr/>
        <a:lstStyle/>
        <a:p>
          <a:endParaRPr lang="en-US"/>
        </a:p>
      </dgm:t>
    </dgm:pt>
    <dgm:pt modelId="{FB0B37B1-EDF9-44A3-85D3-240093C4A715}" type="pres">
      <dgm:prSet presAssocID="{69685D80-AE9C-4C06-B8DF-449D0EB20A19}" presName="sibTrans" presStyleCnt="0"/>
      <dgm:spPr/>
      <dgm:t>
        <a:bodyPr/>
        <a:lstStyle/>
        <a:p>
          <a:endParaRPr lang="en-US"/>
        </a:p>
      </dgm:t>
    </dgm:pt>
    <dgm:pt modelId="{19CCC6B4-BAC4-4859-A880-755AE9B4E7F9}" type="pres">
      <dgm:prSet presAssocID="{04B3F156-8CDC-47AD-BFB4-2E7974D694C5}" presName="node" presStyleLbl="node1" presStyleIdx="1" presStyleCnt="3" custScaleX="33019" custScaleY="72324" custLinFactNeighborX="12686" custLinFactNeighborY="-5619">
        <dgm:presLayoutVars>
          <dgm:bulletEnabled val="1"/>
        </dgm:presLayoutVars>
      </dgm:prSet>
      <dgm:spPr/>
      <dgm:t>
        <a:bodyPr/>
        <a:lstStyle/>
        <a:p>
          <a:endParaRPr lang="en-US"/>
        </a:p>
      </dgm:t>
    </dgm:pt>
    <dgm:pt modelId="{B1ABC4E6-5C33-4314-AD00-7C7225A0AB26}" type="pres">
      <dgm:prSet presAssocID="{02E7426D-E767-453A-A34C-CAC4D0FDDC0E}" presName="sibTrans" presStyleCnt="0"/>
      <dgm:spPr/>
      <dgm:t>
        <a:bodyPr/>
        <a:lstStyle/>
        <a:p>
          <a:endParaRPr lang="en-US"/>
        </a:p>
      </dgm:t>
    </dgm:pt>
    <dgm:pt modelId="{936CBECD-D8B7-40C8-95DF-CA21C13873DE}" type="pres">
      <dgm:prSet presAssocID="{CA18D341-3F5C-4E49-8557-9820C06D33A0}" presName="node" presStyleLbl="node1" presStyleIdx="2" presStyleCnt="3" custScaleX="37734" custLinFactNeighborX="-14327" custLinFactNeighborY="102">
        <dgm:presLayoutVars>
          <dgm:bulletEnabled val="1"/>
        </dgm:presLayoutVars>
      </dgm:prSet>
      <dgm:spPr/>
      <dgm:t>
        <a:bodyPr/>
        <a:lstStyle/>
        <a:p>
          <a:endParaRPr lang="en-US"/>
        </a:p>
      </dgm:t>
    </dgm:pt>
  </dgm:ptLst>
  <dgm:cxnLst>
    <dgm:cxn modelId="{38EE5601-DF79-401D-B69B-5FBB56FE4E3B}" type="presOf" srcId="{18C44293-1008-4431-9E3F-0BF7AA1AAC0A}" destId="{60B4BA5A-6700-4246-B19C-1F4D4E9C8840}" srcOrd="0" destOrd="0" presId="urn:microsoft.com/office/officeart/2005/8/layout/hList6"/>
    <dgm:cxn modelId="{1C54DE21-2297-4DBC-99AF-CCBBE7AB840D}" type="presOf" srcId="{08DEA023-EE8C-4AF7-BB07-773F9F01AE83}" destId="{19CCC6B4-BAC4-4859-A880-755AE9B4E7F9}" srcOrd="0" destOrd="1" presId="urn:microsoft.com/office/officeart/2005/8/layout/hList6"/>
    <dgm:cxn modelId="{84BBDE8D-9F46-4448-B8D0-5562BF4BCE4E}" srcId="{3DACF4C8-0289-49B9-AACD-D6ADFB003F41}" destId="{CA18D341-3F5C-4E49-8557-9820C06D33A0}" srcOrd="2" destOrd="0" parTransId="{14143E0D-7969-490D-B222-CDBBE119CEAF}" sibTransId="{6D8B0BB1-0E4B-42AC-A60B-CC590743D183}"/>
    <dgm:cxn modelId="{F3486246-C6FE-445A-9E73-34CE55C49DE5}" type="presOf" srcId="{C10FE923-9D71-4940-AB39-FF21E9F90ECD}" destId="{19CCC6B4-BAC4-4859-A880-755AE9B4E7F9}" srcOrd="0" destOrd="2" presId="urn:microsoft.com/office/officeart/2005/8/layout/hList6"/>
    <dgm:cxn modelId="{D51F48B2-691E-42E0-917E-209A54922D03}" srcId="{04B3F156-8CDC-47AD-BFB4-2E7974D694C5}" destId="{C10FE923-9D71-4940-AB39-FF21E9F90ECD}" srcOrd="1" destOrd="0" parTransId="{1293B8A4-9ACC-467C-9CCA-00C524CAFA6B}" sibTransId="{413AA3D2-3F58-4352-B62D-D5579151A790}"/>
    <dgm:cxn modelId="{009D6A1A-5AF3-4164-8EDE-E94095344C91}" srcId="{04B3F156-8CDC-47AD-BFB4-2E7974D694C5}" destId="{08DEA023-EE8C-4AF7-BB07-773F9F01AE83}" srcOrd="0" destOrd="0" parTransId="{BFF73858-BC47-44BB-AD7A-E3EC89F34C0E}" sibTransId="{78D95183-E464-4616-B52E-E7AB6E63C705}"/>
    <dgm:cxn modelId="{7D41136D-75D7-434E-99F4-C7718DB2B362}" srcId="{04B3F156-8CDC-47AD-BFB4-2E7974D694C5}" destId="{72808CA5-B74F-4377-8109-5688B860871F}" srcOrd="2" destOrd="0" parTransId="{121CC08B-30CD-4932-8D30-A7FFA8D3BFBD}" sibTransId="{59E7E0D0-92B0-4CEF-9698-3C10414F854E}"/>
    <dgm:cxn modelId="{3C752B10-D4A1-4122-BD3D-94FECC61E126}" srcId="{3DACF4C8-0289-49B9-AACD-D6ADFB003F41}" destId="{18C44293-1008-4431-9E3F-0BF7AA1AAC0A}" srcOrd="0" destOrd="0" parTransId="{43A898F2-6C97-4F63-8FC4-4236817DE231}" sibTransId="{69685D80-AE9C-4C06-B8DF-449D0EB20A19}"/>
    <dgm:cxn modelId="{7C40CC20-9AB0-4A72-9A7A-85025DF89C9E}" srcId="{3DACF4C8-0289-49B9-AACD-D6ADFB003F41}" destId="{04B3F156-8CDC-47AD-BFB4-2E7974D694C5}" srcOrd="1" destOrd="0" parTransId="{001C71C9-9C96-456A-A418-DD4015BDD918}" sibTransId="{02E7426D-E767-453A-A34C-CAC4D0FDDC0E}"/>
    <dgm:cxn modelId="{3EFA33EE-5B65-4D6F-B65D-BB058C49F9D2}" type="presOf" srcId="{CA18D341-3F5C-4E49-8557-9820C06D33A0}" destId="{936CBECD-D8B7-40C8-95DF-CA21C13873DE}" srcOrd="0" destOrd="0" presId="urn:microsoft.com/office/officeart/2005/8/layout/hList6"/>
    <dgm:cxn modelId="{25670A69-BB0B-4C37-8E67-D60DAE224452}" type="presOf" srcId="{72808CA5-B74F-4377-8109-5688B860871F}" destId="{19CCC6B4-BAC4-4859-A880-755AE9B4E7F9}" srcOrd="0" destOrd="3" presId="urn:microsoft.com/office/officeart/2005/8/layout/hList6"/>
    <dgm:cxn modelId="{3E44B4CC-67E3-4096-A030-99C1C2168DF8}" srcId="{18C44293-1008-4431-9E3F-0BF7AA1AAC0A}" destId="{D80C14A2-67AB-4E26-AA58-EBA6BBEBA4BE}" srcOrd="0" destOrd="0" parTransId="{56FA622B-4E0A-4143-99B3-EF50F2D18953}" sibTransId="{36A27FB0-A154-4C7F-AE07-FAC86B6D8F56}"/>
    <dgm:cxn modelId="{5C9A1CCB-A38B-4B90-BF68-41F712906174}" type="presOf" srcId="{3DACF4C8-0289-49B9-AACD-D6ADFB003F41}" destId="{ACA984B8-EC6A-4B9B-9347-34C96B565F29}" srcOrd="0" destOrd="0" presId="urn:microsoft.com/office/officeart/2005/8/layout/hList6"/>
    <dgm:cxn modelId="{D6CF1F80-1311-4335-BA97-8CC4055F9653}" type="presOf" srcId="{D80C14A2-67AB-4E26-AA58-EBA6BBEBA4BE}" destId="{60B4BA5A-6700-4246-B19C-1F4D4E9C8840}" srcOrd="0" destOrd="1" presId="urn:microsoft.com/office/officeart/2005/8/layout/hList6"/>
    <dgm:cxn modelId="{3F7315D3-819C-4F0D-B8B9-09D9C7F2FE44}" type="presOf" srcId="{04B3F156-8CDC-47AD-BFB4-2E7974D694C5}" destId="{19CCC6B4-BAC4-4859-A880-755AE9B4E7F9}" srcOrd="0" destOrd="0" presId="urn:microsoft.com/office/officeart/2005/8/layout/hList6"/>
    <dgm:cxn modelId="{416E438E-E694-4B11-9229-9CEC39C2D584}" type="presParOf" srcId="{ACA984B8-EC6A-4B9B-9347-34C96B565F29}" destId="{60B4BA5A-6700-4246-B19C-1F4D4E9C8840}" srcOrd="0" destOrd="0" presId="urn:microsoft.com/office/officeart/2005/8/layout/hList6"/>
    <dgm:cxn modelId="{903E5023-F13D-48BB-8156-255731B955B6}" type="presParOf" srcId="{ACA984B8-EC6A-4B9B-9347-34C96B565F29}" destId="{FB0B37B1-EDF9-44A3-85D3-240093C4A715}" srcOrd="1" destOrd="0" presId="urn:microsoft.com/office/officeart/2005/8/layout/hList6"/>
    <dgm:cxn modelId="{D4A23632-CA3D-44C6-99AB-47AC5F02114C}" type="presParOf" srcId="{ACA984B8-EC6A-4B9B-9347-34C96B565F29}" destId="{19CCC6B4-BAC4-4859-A880-755AE9B4E7F9}" srcOrd="2" destOrd="0" presId="urn:microsoft.com/office/officeart/2005/8/layout/hList6"/>
    <dgm:cxn modelId="{99566E2E-2C2B-4D1F-8BE0-1CB6E9105453}" type="presParOf" srcId="{ACA984B8-EC6A-4B9B-9347-34C96B565F29}" destId="{B1ABC4E6-5C33-4314-AD00-7C7225A0AB26}" srcOrd="3" destOrd="0" presId="urn:microsoft.com/office/officeart/2005/8/layout/hList6"/>
    <dgm:cxn modelId="{89AD644D-FB39-4B59-9A9B-510542636F2D}" type="presParOf" srcId="{ACA984B8-EC6A-4B9B-9347-34C96B565F29}" destId="{936CBECD-D8B7-40C8-95DF-CA21C13873DE}" srcOrd="4"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DACF4C8-0289-49B9-AACD-D6ADFB003F41}" type="doc">
      <dgm:prSet loTypeId="urn:microsoft.com/office/officeart/2005/8/layout/hList6" loCatId="list" qsTypeId="urn:microsoft.com/office/officeart/2005/8/quickstyle/simple1" qsCatId="simple" csTypeId="urn:microsoft.com/office/officeart/2005/8/colors/accent6_2" csCatId="accent6" phldr="1"/>
      <dgm:spPr/>
      <dgm:t>
        <a:bodyPr/>
        <a:lstStyle/>
        <a:p>
          <a:endParaRPr lang="en-US"/>
        </a:p>
      </dgm:t>
    </dgm:pt>
    <dgm:pt modelId="{18C44293-1008-4431-9E3F-0BF7AA1AAC0A}">
      <dgm:prSet phldrT="[Text]" custT="1"/>
      <dgm:spPr/>
      <dgm:t>
        <a:bodyPr/>
        <a:lstStyle/>
        <a:p>
          <a:r>
            <a:rPr lang="en-US" sz="2800" baseline="0" dirty="0" smtClean="0">
              <a:solidFill>
                <a:schemeClr val="tx1"/>
              </a:solidFill>
              <a:latin typeface="Cambria" pitchFamily="18" charset="0"/>
            </a:rPr>
            <a:t>ICTC</a:t>
          </a:r>
          <a:endParaRPr lang="en-US" sz="2800" baseline="0" dirty="0">
            <a:solidFill>
              <a:schemeClr val="tx1"/>
            </a:solidFill>
            <a:latin typeface="Cambria" pitchFamily="18" charset="0"/>
          </a:endParaRPr>
        </a:p>
      </dgm:t>
    </dgm:pt>
    <dgm:pt modelId="{43A898F2-6C97-4F63-8FC4-4236817DE231}" type="parTrans" cxnId="{3C752B10-D4A1-4122-BD3D-94FECC61E126}">
      <dgm:prSet/>
      <dgm:spPr/>
      <dgm:t>
        <a:bodyPr/>
        <a:lstStyle/>
        <a:p>
          <a:endParaRPr lang="en-US"/>
        </a:p>
      </dgm:t>
    </dgm:pt>
    <dgm:pt modelId="{69685D80-AE9C-4C06-B8DF-449D0EB20A19}" type="sibTrans" cxnId="{3C752B10-D4A1-4122-BD3D-94FECC61E126}">
      <dgm:prSet/>
      <dgm:spPr/>
      <dgm:t>
        <a:bodyPr/>
        <a:lstStyle/>
        <a:p>
          <a:endParaRPr lang="en-US"/>
        </a:p>
      </dgm:t>
    </dgm:pt>
    <dgm:pt modelId="{E2F90CC5-67DA-4CFE-B2E4-ED72B8A55D3B}">
      <dgm:prSet phldrT="[Text]" custT="1"/>
      <dgm:spPr/>
      <dgm:t>
        <a:bodyPr/>
        <a:lstStyle/>
        <a:p>
          <a:r>
            <a:rPr lang="en-US" sz="2400" baseline="0" smtClean="0">
              <a:solidFill>
                <a:schemeClr val="tx1"/>
              </a:solidFill>
              <a:latin typeface="Cambria" pitchFamily="18" charset="0"/>
            </a:rPr>
            <a:t>LAC</a:t>
          </a:r>
        </a:p>
        <a:p>
          <a:r>
            <a:rPr lang="en-US" sz="2400" baseline="0" smtClean="0">
              <a:solidFill>
                <a:schemeClr val="tx1"/>
              </a:solidFill>
              <a:latin typeface="Cambria" pitchFamily="18" charset="0"/>
            </a:rPr>
            <a:t>LAC +</a:t>
          </a:r>
          <a:endParaRPr lang="en-US" sz="2400" baseline="0" dirty="0">
            <a:solidFill>
              <a:schemeClr val="tx1"/>
            </a:solidFill>
            <a:latin typeface="Cambria" pitchFamily="18" charset="0"/>
          </a:endParaRPr>
        </a:p>
      </dgm:t>
    </dgm:pt>
    <dgm:pt modelId="{01C48DC3-B5E4-440C-83A3-70080832053B}" type="parTrans" cxnId="{F41D42E5-72D9-47D8-865A-62BB559DB448}">
      <dgm:prSet/>
      <dgm:spPr/>
      <dgm:t>
        <a:bodyPr/>
        <a:lstStyle/>
        <a:p>
          <a:endParaRPr lang="en-US"/>
        </a:p>
      </dgm:t>
    </dgm:pt>
    <dgm:pt modelId="{438B11A8-2E26-45C4-B512-104955BC65E3}" type="sibTrans" cxnId="{F41D42E5-72D9-47D8-865A-62BB559DB448}">
      <dgm:prSet/>
      <dgm:spPr/>
      <dgm:t>
        <a:bodyPr/>
        <a:lstStyle/>
        <a:p>
          <a:endParaRPr lang="en-US"/>
        </a:p>
      </dgm:t>
    </dgm:pt>
    <dgm:pt modelId="{04B3F156-8CDC-47AD-BFB4-2E7974D694C5}">
      <dgm:prSet phldrT="[Text]" custT="1"/>
      <dgm:spPr/>
      <dgm:t>
        <a:bodyPr/>
        <a:lstStyle/>
        <a:p>
          <a:endParaRPr lang="en-US" sz="2000" baseline="0" smtClean="0">
            <a:solidFill>
              <a:schemeClr val="tx1"/>
            </a:solidFill>
            <a:latin typeface="Cambria" pitchFamily="18" charset="0"/>
          </a:endParaRPr>
        </a:p>
        <a:p>
          <a:r>
            <a:rPr lang="en-US" sz="2800" baseline="0" smtClean="0">
              <a:solidFill>
                <a:schemeClr val="tx1"/>
              </a:solidFill>
              <a:latin typeface="Cambria" pitchFamily="18" charset="0"/>
            </a:rPr>
            <a:t>ART Centre</a:t>
          </a:r>
        </a:p>
        <a:p>
          <a:endParaRPr lang="en-US" sz="2800" baseline="0" smtClean="0">
            <a:solidFill>
              <a:schemeClr val="tx1"/>
            </a:solidFill>
            <a:latin typeface="Cambria" pitchFamily="18" charset="0"/>
          </a:endParaRPr>
        </a:p>
        <a:p>
          <a:endParaRPr lang="en-US" sz="2800" baseline="0" dirty="0">
            <a:solidFill>
              <a:schemeClr val="tx1"/>
            </a:solidFill>
            <a:latin typeface="Cambria" pitchFamily="18" charset="0"/>
          </a:endParaRPr>
        </a:p>
      </dgm:t>
    </dgm:pt>
    <dgm:pt modelId="{001C71C9-9C96-456A-A418-DD4015BDD918}" type="parTrans" cxnId="{7C40CC20-9AB0-4A72-9A7A-85025DF89C9E}">
      <dgm:prSet/>
      <dgm:spPr/>
      <dgm:t>
        <a:bodyPr/>
        <a:lstStyle/>
        <a:p>
          <a:endParaRPr lang="en-US"/>
        </a:p>
      </dgm:t>
    </dgm:pt>
    <dgm:pt modelId="{02E7426D-E767-453A-A34C-CAC4D0FDDC0E}" type="sibTrans" cxnId="{7C40CC20-9AB0-4A72-9A7A-85025DF89C9E}">
      <dgm:prSet/>
      <dgm:spPr/>
      <dgm:t>
        <a:bodyPr/>
        <a:lstStyle/>
        <a:p>
          <a:endParaRPr lang="en-US"/>
        </a:p>
      </dgm:t>
    </dgm:pt>
    <dgm:pt modelId="{108E1B1B-9F13-4C02-BAC3-1B5069A67B85}">
      <dgm:prSet/>
      <dgm:spPr/>
      <dgm:t>
        <a:bodyPr/>
        <a:lstStyle/>
        <a:p>
          <a:endParaRPr lang="en-US" sz="1700" baseline="0" dirty="0">
            <a:solidFill>
              <a:schemeClr val="tx1"/>
            </a:solidFill>
          </a:endParaRPr>
        </a:p>
      </dgm:t>
    </dgm:pt>
    <dgm:pt modelId="{661A3BD9-6A45-4AAB-83F5-DA118822B986}" type="parTrans" cxnId="{CED77A91-CC96-45BC-88AE-85592AA986D2}">
      <dgm:prSet/>
      <dgm:spPr/>
      <dgm:t>
        <a:bodyPr/>
        <a:lstStyle/>
        <a:p>
          <a:endParaRPr lang="en-US"/>
        </a:p>
      </dgm:t>
    </dgm:pt>
    <dgm:pt modelId="{90A983E9-8F55-4E83-9163-3009BB91A5BF}" type="sibTrans" cxnId="{CED77A91-CC96-45BC-88AE-85592AA986D2}">
      <dgm:prSet/>
      <dgm:spPr/>
      <dgm:t>
        <a:bodyPr/>
        <a:lstStyle/>
        <a:p>
          <a:endParaRPr lang="en-US"/>
        </a:p>
      </dgm:t>
    </dgm:pt>
    <dgm:pt modelId="{CA18D341-3F5C-4E49-8557-9820C06D33A0}">
      <dgm:prSet custT="1"/>
      <dgm:spPr/>
      <dgm:t>
        <a:bodyPr/>
        <a:lstStyle/>
        <a:p>
          <a:pPr algn="ctr"/>
          <a:r>
            <a:rPr lang="en-US" sz="2400" baseline="0" smtClean="0">
              <a:solidFill>
                <a:schemeClr val="tx1"/>
              </a:solidFill>
              <a:latin typeface="Cambria" pitchFamily="18" charset="0"/>
            </a:rPr>
            <a:t>Centres of Excellence</a:t>
          </a:r>
        </a:p>
        <a:p>
          <a:pPr algn="l"/>
          <a:endParaRPr lang="en-US" sz="2000" baseline="0" dirty="0" smtClean="0">
            <a:solidFill>
              <a:schemeClr val="tx1"/>
            </a:solidFill>
            <a:latin typeface="Cambria" pitchFamily="18" charset="0"/>
          </a:endParaRPr>
        </a:p>
      </dgm:t>
    </dgm:pt>
    <dgm:pt modelId="{14143E0D-7969-490D-B222-CDBBE119CEAF}" type="parTrans" cxnId="{84BBDE8D-9F46-4448-B8D0-5562BF4BCE4E}">
      <dgm:prSet/>
      <dgm:spPr/>
      <dgm:t>
        <a:bodyPr/>
        <a:lstStyle/>
        <a:p>
          <a:endParaRPr lang="en-US"/>
        </a:p>
      </dgm:t>
    </dgm:pt>
    <dgm:pt modelId="{6D8B0BB1-0E4B-42AC-A60B-CC590743D183}" type="sibTrans" cxnId="{84BBDE8D-9F46-4448-B8D0-5562BF4BCE4E}">
      <dgm:prSet/>
      <dgm:spPr/>
      <dgm:t>
        <a:bodyPr/>
        <a:lstStyle/>
        <a:p>
          <a:endParaRPr lang="en-US"/>
        </a:p>
      </dgm:t>
    </dgm:pt>
    <dgm:pt modelId="{563E6456-6C8A-48C1-B275-3F3978272A53}">
      <dgm:prSet phldrT="[Text]" custT="1"/>
      <dgm:spPr/>
      <dgm:t>
        <a:bodyPr/>
        <a:lstStyle/>
        <a:p>
          <a:r>
            <a:rPr lang="en-US" sz="2000" baseline="0" dirty="0" smtClean="0">
              <a:solidFill>
                <a:schemeClr val="tx1"/>
              </a:solidFill>
              <a:latin typeface="Cambria" pitchFamily="18" charset="0"/>
            </a:rPr>
            <a:t>ART +</a:t>
          </a:r>
          <a:endParaRPr lang="en-US" sz="2000" baseline="0" dirty="0">
            <a:solidFill>
              <a:schemeClr val="tx1"/>
            </a:solidFill>
            <a:latin typeface="Cambria" pitchFamily="18" charset="0"/>
          </a:endParaRPr>
        </a:p>
      </dgm:t>
    </dgm:pt>
    <dgm:pt modelId="{32E858CA-93B6-4740-8E79-FEC51ED397A6}" type="sibTrans" cxnId="{C4B16456-8C71-4501-99EE-7FCF055A0C9F}">
      <dgm:prSet/>
      <dgm:spPr/>
      <dgm:t>
        <a:bodyPr/>
        <a:lstStyle/>
        <a:p>
          <a:endParaRPr lang="en-US"/>
        </a:p>
      </dgm:t>
    </dgm:pt>
    <dgm:pt modelId="{92CBF265-362D-4C56-BC9C-47DC90F92AE8}" type="parTrans" cxnId="{C4B16456-8C71-4501-99EE-7FCF055A0C9F}">
      <dgm:prSet/>
      <dgm:spPr/>
      <dgm:t>
        <a:bodyPr/>
        <a:lstStyle/>
        <a:p>
          <a:endParaRPr lang="en-US"/>
        </a:p>
      </dgm:t>
    </dgm:pt>
    <dgm:pt modelId="{ACA984B8-EC6A-4B9B-9347-34C96B565F29}" type="pres">
      <dgm:prSet presAssocID="{3DACF4C8-0289-49B9-AACD-D6ADFB003F41}" presName="Name0" presStyleCnt="0">
        <dgm:presLayoutVars>
          <dgm:dir/>
          <dgm:resizeHandles val="exact"/>
        </dgm:presLayoutVars>
      </dgm:prSet>
      <dgm:spPr/>
      <dgm:t>
        <a:bodyPr/>
        <a:lstStyle/>
        <a:p>
          <a:endParaRPr lang="en-US"/>
        </a:p>
      </dgm:t>
    </dgm:pt>
    <dgm:pt modelId="{60B4BA5A-6700-4246-B19C-1F4D4E9C8840}" type="pres">
      <dgm:prSet presAssocID="{18C44293-1008-4431-9E3F-0BF7AA1AAC0A}" presName="node" presStyleLbl="node1" presStyleIdx="0" presStyleCnt="5" custScaleX="32081" custScaleY="87787" custLinFactNeighborX="6991" custLinFactNeighborY="-3265">
        <dgm:presLayoutVars>
          <dgm:bulletEnabled val="1"/>
        </dgm:presLayoutVars>
      </dgm:prSet>
      <dgm:spPr/>
      <dgm:t>
        <a:bodyPr/>
        <a:lstStyle/>
        <a:p>
          <a:endParaRPr lang="en-US"/>
        </a:p>
      </dgm:t>
    </dgm:pt>
    <dgm:pt modelId="{FB0B37B1-EDF9-44A3-85D3-240093C4A715}" type="pres">
      <dgm:prSet presAssocID="{69685D80-AE9C-4C06-B8DF-449D0EB20A19}" presName="sibTrans" presStyleCnt="0"/>
      <dgm:spPr/>
      <dgm:t>
        <a:bodyPr/>
        <a:lstStyle/>
        <a:p>
          <a:endParaRPr lang="en-US"/>
        </a:p>
      </dgm:t>
    </dgm:pt>
    <dgm:pt modelId="{C186B43D-B6C4-4245-BD83-9014F6A592E8}" type="pres">
      <dgm:prSet presAssocID="{E2F90CC5-67DA-4CFE-B2E4-ED72B8A55D3B}" presName="node" presStyleLbl="node1" presStyleIdx="1" presStyleCnt="5" custScaleX="32114" custScaleY="48330" custLinFactX="-6305" custLinFactNeighborX="-100000" custLinFactNeighborY="4302">
        <dgm:presLayoutVars>
          <dgm:bulletEnabled val="1"/>
        </dgm:presLayoutVars>
      </dgm:prSet>
      <dgm:spPr/>
      <dgm:t>
        <a:bodyPr/>
        <a:lstStyle/>
        <a:p>
          <a:endParaRPr lang="en-US"/>
        </a:p>
      </dgm:t>
    </dgm:pt>
    <dgm:pt modelId="{7550502E-7DBA-430D-B941-6012011102B8}" type="pres">
      <dgm:prSet presAssocID="{438B11A8-2E26-45C4-B512-104955BC65E3}" presName="sibTrans" presStyleCnt="0"/>
      <dgm:spPr/>
      <dgm:t>
        <a:bodyPr/>
        <a:lstStyle/>
        <a:p>
          <a:endParaRPr lang="en-US"/>
        </a:p>
      </dgm:t>
    </dgm:pt>
    <dgm:pt modelId="{19CCC6B4-BAC4-4859-A880-755AE9B4E7F9}" type="pres">
      <dgm:prSet presAssocID="{04B3F156-8CDC-47AD-BFB4-2E7974D694C5}" presName="node" presStyleLbl="node1" presStyleIdx="2" presStyleCnt="5" custScaleX="49233" custScaleY="72882" custLinFactNeighborX="3266" custLinFactNeighborY="-6710">
        <dgm:presLayoutVars>
          <dgm:bulletEnabled val="1"/>
        </dgm:presLayoutVars>
      </dgm:prSet>
      <dgm:spPr/>
      <dgm:t>
        <a:bodyPr/>
        <a:lstStyle/>
        <a:p>
          <a:endParaRPr lang="en-US"/>
        </a:p>
      </dgm:t>
    </dgm:pt>
    <dgm:pt modelId="{B1ABC4E6-5C33-4314-AD00-7C7225A0AB26}" type="pres">
      <dgm:prSet presAssocID="{02E7426D-E767-453A-A34C-CAC4D0FDDC0E}" presName="sibTrans" presStyleCnt="0"/>
      <dgm:spPr/>
      <dgm:t>
        <a:bodyPr/>
        <a:lstStyle/>
        <a:p>
          <a:endParaRPr lang="en-US"/>
        </a:p>
      </dgm:t>
    </dgm:pt>
    <dgm:pt modelId="{936CBECD-D8B7-40C8-95DF-CA21C13873DE}" type="pres">
      <dgm:prSet presAssocID="{CA18D341-3F5C-4E49-8557-9820C06D33A0}" presName="node" presStyleLbl="node1" presStyleIdx="3" presStyleCnt="5" custScaleX="47202" custLinFactX="23727" custLinFactNeighborX="100000" custLinFactNeighborY="0">
        <dgm:presLayoutVars>
          <dgm:bulletEnabled val="1"/>
        </dgm:presLayoutVars>
      </dgm:prSet>
      <dgm:spPr/>
      <dgm:t>
        <a:bodyPr/>
        <a:lstStyle/>
        <a:p>
          <a:endParaRPr lang="en-US"/>
        </a:p>
      </dgm:t>
    </dgm:pt>
    <dgm:pt modelId="{54ABC9C3-D1B9-4E59-A5A7-5FB57B1BC3C8}" type="pres">
      <dgm:prSet presAssocID="{6D8B0BB1-0E4B-42AC-A60B-CC590743D183}" presName="sibTrans" presStyleCnt="0"/>
      <dgm:spPr/>
      <dgm:t>
        <a:bodyPr/>
        <a:lstStyle/>
        <a:p>
          <a:endParaRPr lang="en-US"/>
        </a:p>
      </dgm:t>
    </dgm:pt>
    <dgm:pt modelId="{FA7D78A7-7F05-4E34-B113-CF783B418F3E}" type="pres">
      <dgm:prSet presAssocID="{563E6456-6C8A-48C1-B275-3F3978272A53}" presName="node" presStyleLbl="node1" presStyleIdx="4" presStyleCnt="5" custScaleX="32114" custScaleY="42081" custLinFactX="-59702" custLinFactNeighborX="-100000" custLinFactNeighborY="13506">
        <dgm:presLayoutVars>
          <dgm:bulletEnabled val="1"/>
        </dgm:presLayoutVars>
      </dgm:prSet>
      <dgm:spPr/>
      <dgm:t>
        <a:bodyPr/>
        <a:lstStyle/>
        <a:p>
          <a:endParaRPr lang="en-US"/>
        </a:p>
      </dgm:t>
    </dgm:pt>
  </dgm:ptLst>
  <dgm:cxnLst>
    <dgm:cxn modelId="{C4B16456-8C71-4501-99EE-7FCF055A0C9F}" srcId="{3DACF4C8-0289-49B9-AACD-D6ADFB003F41}" destId="{563E6456-6C8A-48C1-B275-3F3978272A53}" srcOrd="4" destOrd="0" parTransId="{92CBF265-362D-4C56-BC9C-47DC90F92AE8}" sibTransId="{32E858CA-93B6-4740-8E79-FEC51ED397A6}"/>
    <dgm:cxn modelId="{CED77A91-CC96-45BC-88AE-85592AA986D2}" srcId="{18C44293-1008-4431-9E3F-0BF7AA1AAC0A}" destId="{108E1B1B-9F13-4C02-BAC3-1B5069A67B85}" srcOrd="0" destOrd="0" parTransId="{661A3BD9-6A45-4AAB-83F5-DA118822B986}" sibTransId="{90A983E9-8F55-4E83-9163-3009BB91A5BF}"/>
    <dgm:cxn modelId="{84BBDE8D-9F46-4448-B8D0-5562BF4BCE4E}" srcId="{3DACF4C8-0289-49B9-AACD-D6ADFB003F41}" destId="{CA18D341-3F5C-4E49-8557-9820C06D33A0}" srcOrd="3" destOrd="0" parTransId="{14143E0D-7969-490D-B222-CDBBE119CEAF}" sibTransId="{6D8B0BB1-0E4B-42AC-A60B-CC590743D183}"/>
    <dgm:cxn modelId="{4504481F-4FE8-4F31-93D9-C670CA4DE573}" type="presOf" srcId="{18C44293-1008-4431-9E3F-0BF7AA1AAC0A}" destId="{60B4BA5A-6700-4246-B19C-1F4D4E9C8840}" srcOrd="0" destOrd="0" presId="urn:microsoft.com/office/officeart/2005/8/layout/hList6"/>
    <dgm:cxn modelId="{F41D42E5-72D9-47D8-865A-62BB559DB448}" srcId="{3DACF4C8-0289-49B9-AACD-D6ADFB003F41}" destId="{E2F90CC5-67DA-4CFE-B2E4-ED72B8A55D3B}" srcOrd="1" destOrd="0" parTransId="{01C48DC3-B5E4-440C-83A3-70080832053B}" sibTransId="{438B11A8-2E26-45C4-B512-104955BC65E3}"/>
    <dgm:cxn modelId="{93C1F6ED-75CA-4BEB-B8F6-05C0C83B97A6}" type="presOf" srcId="{3DACF4C8-0289-49B9-AACD-D6ADFB003F41}" destId="{ACA984B8-EC6A-4B9B-9347-34C96B565F29}" srcOrd="0" destOrd="0" presId="urn:microsoft.com/office/officeart/2005/8/layout/hList6"/>
    <dgm:cxn modelId="{3C752B10-D4A1-4122-BD3D-94FECC61E126}" srcId="{3DACF4C8-0289-49B9-AACD-D6ADFB003F41}" destId="{18C44293-1008-4431-9E3F-0BF7AA1AAC0A}" srcOrd="0" destOrd="0" parTransId="{43A898F2-6C97-4F63-8FC4-4236817DE231}" sibTransId="{69685D80-AE9C-4C06-B8DF-449D0EB20A19}"/>
    <dgm:cxn modelId="{D3EF6B65-180B-4877-845D-8DE7F36C6254}" type="presOf" srcId="{108E1B1B-9F13-4C02-BAC3-1B5069A67B85}" destId="{60B4BA5A-6700-4246-B19C-1F4D4E9C8840}" srcOrd="0" destOrd="1" presId="urn:microsoft.com/office/officeart/2005/8/layout/hList6"/>
    <dgm:cxn modelId="{AAD371C8-DC3A-4E93-ACAD-95E8197839E2}" type="presOf" srcId="{04B3F156-8CDC-47AD-BFB4-2E7974D694C5}" destId="{19CCC6B4-BAC4-4859-A880-755AE9B4E7F9}" srcOrd="0" destOrd="0" presId="urn:microsoft.com/office/officeart/2005/8/layout/hList6"/>
    <dgm:cxn modelId="{8F518343-5085-475A-8DE1-07388E4FD151}" type="presOf" srcId="{E2F90CC5-67DA-4CFE-B2E4-ED72B8A55D3B}" destId="{C186B43D-B6C4-4245-BD83-9014F6A592E8}" srcOrd="0" destOrd="0" presId="urn:microsoft.com/office/officeart/2005/8/layout/hList6"/>
    <dgm:cxn modelId="{7C40CC20-9AB0-4A72-9A7A-85025DF89C9E}" srcId="{3DACF4C8-0289-49B9-AACD-D6ADFB003F41}" destId="{04B3F156-8CDC-47AD-BFB4-2E7974D694C5}" srcOrd="2" destOrd="0" parTransId="{001C71C9-9C96-456A-A418-DD4015BDD918}" sibTransId="{02E7426D-E767-453A-A34C-CAC4D0FDDC0E}"/>
    <dgm:cxn modelId="{9FAA3D86-4E3D-48D4-B2BD-81C92E4E09A9}" type="presOf" srcId="{CA18D341-3F5C-4E49-8557-9820C06D33A0}" destId="{936CBECD-D8B7-40C8-95DF-CA21C13873DE}" srcOrd="0" destOrd="0" presId="urn:microsoft.com/office/officeart/2005/8/layout/hList6"/>
    <dgm:cxn modelId="{026760B3-6EA6-4F63-AC01-03A0ACB0A10C}" type="presOf" srcId="{563E6456-6C8A-48C1-B275-3F3978272A53}" destId="{FA7D78A7-7F05-4E34-B113-CF783B418F3E}" srcOrd="0" destOrd="0" presId="urn:microsoft.com/office/officeart/2005/8/layout/hList6"/>
    <dgm:cxn modelId="{415C2C14-F2EA-4FC8-86FA-539AD6598ACE}" type="presParOf" srcId="{ACA984B8-EC6A-4B9B-9347-34C96B565F29}" destId="{60B4BA5A-6700-4246-B19C-1F4D4E9C8840}" srcOrd="0" destOrd="0" presId="urn:microsoft.com/office/officeart/2005/8/layout/hList6"/>
    <dgm:cxn modelId="{0E39C143-C943-416F-BB8E-43F7AA215907}" type="presParOf" srcId="{ACA984B8-EC6A-4B9B-9347-34C96B565F29}" destId="{FB0B37B1-EDF9-44A3-85D3-240093C4A715}" srcOrd="1" destOrd="0" presId="urn:microsoft.com/office/officeart/2005/8/layout/hList6"/>
    <dgm:cxn modelId="{FA9C90D1-42F7-4652-B781-4620FEDA304A}" type="presParOf" srcId="{ACA984B8-EC6A-4B9B-9347-34C96B565F29}" destId="{C186B43D-B6C4-4245-BD83-9014F6A592E8}" srcOrd="2" destOrd="0" presId="urn:microsoft.com/office/officeart/2005/8/layout/hList6"/>
    <dgm:cxn modelId="{3F7A415D-6613-4D20-BDF2-95FDDEAB201F}" type="presParOf" srcId="{ACA984B8-EC6A-4B9B-9347-34C96B565F29}" destId="{7550502E-7DBA-430D-B941-6012011102B8}" srcOrd="3" destOrd="0" presId="urn:microsoft.com/office/officeart/2005/8/layout/hList6"/>
    <dgm:cxn modelId="{FEF26CF3-FDC5-424C-9B92-44210B903811}" type="presParOf" srcId="{ACA984B8-EC6A-4B9B-9347-34C96B565F29}" destId="{19CCC6B4-BAC4-4859-A880-755AE9B4E7F9}" srcOrd="4" destOrd="0" presId="urn:microsoft.com/office/officeart/2005/8/layout/hList6"/>
    <dgm:cxn modelId="{F5B96354-26D4-46AE-9936-DA49F31425B0}" type="presParOf" srcId="{ACA984B8-EC6A-4B9B-9347-34C96B565F29}" destId="{B1ABC4E6-5C33-4314-AD00-7C7225A0AB26}" srcOrd="5" destOrd="0" presId="urn:microsoft.com/office/officeart/2005/8/layout/hList6"/>
    <dgm:cxn modelId="{CEB404EB-C80D-4A7A-9835-8934A12FDFCA}" type="presParOf" srcId="{ACA984B8-EC6A-4B9B-9347-34C96B565F29}" destId="{936CBECD-D8B7-40C8-95DF-CA21C13873DE}" srcOrd="6" destOrd="0" presId="urn:microsoft.com/office/officeart/2005/8/layout/hList6"/>
    <dgm:cxn modelId="{5F692C35-1D7C-423F-AF87-8479292F5217}" type="presParOf" srcId="{ACA984B8-EC6A-4B9B-9347-34C96B565F29}" destId="{54ABC9C3-D1B9-4E59-A5A7-5FB57B1BC3C8}" srcOrd="7" destOrd="0" presId="urn:microsoft.com/office/officeart/2005/8/layout/hList6"/>
    <dgm:cxn modelId="{DFFB427B-FD90-4DAA-9565-813408F1297D}" type="presParOf" srcId="{ACA984B8-EC6A-4B9B-9347-34C96B565F29}" destId="{FA7D78A7-7F05-4E34-B113-CF783B418F3E}" srcOrd="8"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E3039BC-51AB-449C-90E6-501F6D880742}">
      <dsp:nvSpPr>
        <dsp:cNvPr id="0" name=""/>
        <dsp:cNvSpPr/>
      </dsp:nvSpPr>
      <dsp:spPr>
        <a:xfrm rot="20108704">
          <a:off x="214198" y="1524019"/>
          <a:ext cx="3795765" cy="3158863"/>
        </a:xfrm>
        <a:prstGeom prst="star6">
          <a:avLst/>
        </a:prstGeom>
        <a:gradFill flip="none" rotWithShape="0">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w="12700" cap="flat" cmpd="sng" algn="ctr">
          <a:solidFill>
            <a:schemeClr val="accent6"/>
          </a:solidFill>
          <a:prstDash val="solid"/>
        </a:ln>
        <a:effectLst>
          <a:glow rad="228600">
            <a:schemeClr val="accent3">
              <a:satMod val="175000"/>
              <a:alpha val="40000"/>
            </a:schemeClr>
          </a:glow>
          <a:softEdge rad="317500"/>
        </a:effectLst>
      </dsp:spPr>
      <dsp:style>
        <a:lnRef idx="2">
          <a:schemeClr val="accent6"/>
        </a:lnRef>
        <a:fillRef idx="1">
          <a:schemeClr val="lt1"/>
        </a:fillRef>
        <a:effectRef idx="0">
          <a:schemeClr val="accent6"/>
        </a:effectRef>
        <a:fontRef idx="minor">
          <a:schemeClr val="dk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b="1" kern="1200" dirty="0" smtClean="0"/>
            <a:t>Some Successes</a:t>
          </a:r>
          <a:endParaRPr lang="en-US" sz="4000" b="1" kern="1200" dirty="0"/>
        </a:p>
      </dsp:txBody>
      <dsp:txXfrm rot="20108704">
        <a:off x="214198" y="1524019"/>
        <a:ext cx="3795765" cy="3158863"/>
      </dsp:txXfrm>
    </dsp:sp>
    <dsp:sp modelId="{8388BABB-31E8-4485-92C8-082A43A6C3C6}">
      <dsp:nvSpPr>
        <dsp:cNvPr id="0" name=""/>
        <dsp:cNvSpPr/>
      </dsp:nvSpPr>
      <dsp:spPr>
        <a:xfrm>
          <a:off x="4026743" y="304803"/>
          <a:ext cx="4572000" cy="6248392"/>
        </a:xfrm>
        <a:prstGeom prst="roundRect">
          <a:avLst>
            <a:gd name="adj" fmla="val 10000"/>
          </a:avLst>
        </a:prstGeom>
        <a:gradFill flip="none" rotWithShape="0">
          <a:gsLst>
            <a:gs pos="0">
              <a:srgbClr val="FFC000">
                <a:tint val="66000"/>
                <a:satMod val="160000"/>
              </a:srgbClr>
            </a:gs>
            <a:gs pos="50000">
              <a:srgbClr val="FFC000">
                <a:tint val="44500"/>
                <a:satMod val="160000"/>
              </a:srgbClr>
            </a:gs>
            <a:gs pos="100000">
              <a:srgbClr val="FFC000">
                <a:tint val="23500"/>
                <a:satMod val="160000"/>
              </a:srgbClr>
            </a:gs>
          </a:gsLst>
          <a:lin ang="18900000" scaled="1"/>
          <a:tileRect/>
        </a:gradFill>
        <a:ln w="12700" cap="flat" cmpd="sng" algn="ctr">
          <a:solidFill>
            <a:schemeClr val="accent6"/>
          </a:solidFill>
          <a:prstDash val="solid"/>
        </a:ln>
        <a:effectLst>
          <a:glow rad="228600">
            <a:schemeClr val="accent3">
              <a:satMod val="175000"/>
              <a:alpha val="40000"/>
            </a:schemeClr>
          </a:glow>
          <a:softEdge rad="127000"/>
        </a:effectLst>
      </dsp:spPr>
      <dsp:style>
        <a:lnRef idx="2">
          <a:schemeClr val="accent6"/>
        </a:lnRef>
        <a:fillRef idx="1">
          <a:schemeClr val="lt1"/>
        </a:fillRef>
        <a:effectRef idx="0">
          <a:schemeClr val="accent6"/>
        </a:effectRef>
        <a:fontRef idx="minor">
          <a:schemeClr val="dk1"/>
        </a:fontRef>
      </dsp:style>
      <dsp:txBody>
        <a:bodyPr spcFirstLastPara="0" vert="horz" wrap="square" lIns="129540" tIns="129540" rIns="129540" bIns="129540" numCol="1" spcCol="1270" anchor="ctr" anchorCtr="0">
          <a:noAutofit/>
        </a:bodyPr>
        <a:lstStyle/>
        <a:p>
          <a:pPr marL="236538" lvl="0" indent="-236538" algn="l" defTabSz="1511300">
            <a:lnSpc>
              <a:spcPct val="90000"/>
            </a:lnSpc>
            <a:spcBef>
              <a:spcPct val="0"/>
            </a:spcBef>
            <a:spcAft>
              <a:spcPct val="35000"/>
            </a:spcAft>
          </a:pPr>
          <a:r>
            <a:rPr lang="en-US" sz="3400" kern="1200" dirty="0" smtClean="0">
              <a:sym typeface="Wingdings"/>
            </a:rPr>
            <a:t> </a:t>
          </a:r>
          <a:r>
            <a:rPr lang="en-US" sz="3400" b="1" u="sng" kern="1200" dirty="0" smtClean="0"/>
            <a:t>World Statistics</a:t>
          </a:r>
          <a:r>
            <a:rPr lang="en-US" sz="3400" kern="1200" dirty="0" smtClean="0"/>
            <a:t>: New HIV infections stabilized /reduced by more than 25%.</a:t>
          </a:r>
        </a:p>
        <a:p>
          <a:pPr lvl="0" algn="l" defTabSz="1511300">
            <a:lnSpc>
              <a:spcPct val="90000"/>
            </a:lnSpc>
            <a:spcBef>
              <a:spcPct val="0"/>
            </a:spcBef>
            <a:spcAft>
              <a:spcPct val="35000"/>
            </a:spcAft>
          </a:pPr>
          <a:endParaRPr lang="en-US" sz="3400" kern="1200" dirty="0" smtClean="0"/>
        </a:p>
        <a:p>
          <a:pPr lvl="0" algn="l" defTabSz="1511300">
            <a:lnSpc>
              <a:spcPct val="90000"/>
            </a:lnSpc>
            <a:spcBef>
              <a:spcPct val="0"/>
            </a:spcBef>
            <a:spcAft>
              <a:spcPct val="35000"/>
            </a:spcAft>
          </a:pPr>
          <a:r>
            <a:rPr lang="en-US" sz="3400" kern="1200" dirty="0" smtClean="0">
              <a:sym typeface="Wingdings"/>
            </a:rPr>
            <a:t> </a:t>
          </a:r>
          <a:r>
            <a:rPr lang="en-US" sz="3400" b="1" u="sng" kern="1200" dirty="0" smtClean="0">
              <a:sym typeface="Wingdings"/>
            </a:rPr>
            <a:t>India Statistics</a:t>
          </a:r>
          <a:r>
            <a:rPr lang="en-US" sz="3400" kern="1200" dirty="0" smtClean="0">
              <a:sym typeface="Wingdings"/>
            </a:rPr>
            <a:t>: </a:t>
          </a:r>
        </a:p>
        <a:p>
          <a:pPr marL="236538" lvl="0" indent="0" algn="l" defTabSz="1511300">
            <a:lnSpc>
              <a:spcPct val="90000"/>
            </a:lnSpc>
            <a:spcBef>
              <a:spcPct val="0"/>
            </a:spcBef>
            <a:spcAft>
              <a:spcPct val="35000"/>
            </a:spcAft>
          </a:pPr>
          <a:r>
            <a:rPr lang="en-US" sz="3400" kern="1200" dirty="0" smtClean="0">
              <a:sym typeface="Wingdings"/>
            </a:rPr>
            <a:t>HIV Adult prevalence: </a:t>
          </a:r>
        </a:p>
        <a:p>
          <a:pPr marL="457200" lvl="0" indent="0" algn="l" defTabSz="1511300">
            <a:lnSpc>
              <a:spcPct val="90000"/>
            </a:lnSpc>
            <a:spcBef>
              <a:spcPct val="0"/>
            </a:spcBef>
            <a:spcAft>
              <a:spcPct val="35000"/>
            </a:spcAft>
          </a:pPr>
          <a:r>
            <a:rPr lang="en-US" sz="3400" kern="1200" dirty="0" smtClean="0">
              <a:sym typeface="Wingdings"/>
            </a:rPr>
            <a:t>0.39% in 2004</a:t>
          </a:r>
        </a:p>
        <a:p>
          <a:pPr marL="457200" lvl="0" indent="0" algn="l" defTabSz="1511300">
            <a:lnSpc>
              <a:spcPct val="90000"/>
            </a:lnSpc>
            <a:spcBef>
              <a:spcPct val="0"/>
            </a:spcBef>
            <a:spcAft>
              <a:spcPct val="35000"/>
            </a:spcAft>
          </a:pPr>
          <a:r>
            <a:rPr lang="en-US" sz="3400" kern="1200" dirty="0" smtClean="0">
              <a:sym typeface="Wingdings"/>
            </a:rPr>
            <a:t>0.31% in 2008-09</a:t>
          </a:r>
        </a:p>
        <a:p>
          <a:pPr lvl="0" algn="l" defTabSz="1511300">
            <a:lnSpc>
              <a:spcPct val="90000"/>
            </a:lnSpc>
            <a:spcBef>
              <a:spcPct val="0"/>
            </a:spcBef>
            <a:spcAft>
              <a:spcPct val="35000"/>
            </a:spcAft>
          </a:pPr>
          <a:endParaRPr lang="en-US" sz="3400" kern="1200" dirty="0" smtClean="0">
            <a:sym typeface="Wingdings"/>
          </a:endParaRPr>
        </a:p>
      </dsp:txBody>
      <dsp:txXfrm>
        <a:off x="4026743" y="304803"/>
        <a:ext cx="4572000" cy="624839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drawing1.xml><?xml version="1.0" encoding="utf-8"?>
<c:userShapes xmlns:c="http://schemas.openxmlformats.org/drawingml/2006/chart">
  <cdr:relSizeAnchor xmlns:cdr="http://schemas.openxmlformats.org/drawingml/2006/chartDrawing">
    <cdr:from>
      <cdr:x>0</cdr:x>
      <cdr:y>0</cdr:y>
    </cdr:from>
    <cdr:to>
      <cdr:x>1</cdr:x>
      <cdr:y>0.11675</cdr:y>
    </cdr:to>
    <cdr:pic>
      <cdr:nvPicPr>
        <cdr:cNvPr id="3"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7505700" cy="438151"/>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DADBA756-BB8E-421A-A460-4033DA3D916F}" type="datetimeFigureOut">
              <a:rPr lang="en-US"/>
              <a:pPr>
                <a:defRPr/>
              </a:pPr>
              <a:t>9/7/2011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1128C2CE-E12E-4028-9C71-4879EE01CC2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Introduce the session to the participants. </a:t>
            </a:r>
          </a:p>
          <a:p>
            <a:endParaRPr lang="en-US" dirty="0"/>
          </a:p>
        </p:txBody>
      </p:sp>
      <p:sp>
        <p:nvSpPr>
          <p:cNvPr id="4" name="Slide Number Placeholder 3"/>
          <p:cNvSpPr>
            <a:spLocks noGrp="1"/>
          </p:cNvSpPr>
          <p:nvPr>
            <p:ph type="sldNum" sz="quarter" idx="10"/>
          </p:nvPr>
        </p:nvSpPr>
        <p:spPr/>
        <p:txBody>
          <a:bodyPr/>
          <a:lstStyle/>
          <a:p>
            <a:pPr>
              <a:defRPr/>
            </a:pPr>
            <a:fld id="{1128C2CE-E12E-4028-9C71-4879EE01CC24}"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ART Plus Centre</a:t>
            </a:r>
          </a:p>
          <a:p>
            <a:pPr eaLnBrk="1" hangingPunct="1">
              <a:spcBef>
                <a:spcPct val="0"/>
              </a:spcBef>
            </a:pPr>
            <a:endParaRPr lang="en-US" dirty="0" smtClean="0"/>
          </a:p>
          <a:p>
            <a:pPr eaLnBrk="1" hangingPunct="1">
              <a:spcBef>
                <a:spcPct val="0"/>
              </a:spcBef>
            </a:pPr>
            <a:r>
              <a:rPr lang="en-US" dirty="0" smtClean="0"/>
              <a:t>The Care, Support and Treatment Programme is set to decentralize. To increase accessibility and availability of alternate first-line and second-line ART to PLHIVs, NACO plans to set up 7 </a:t>
            </a:r>
            <a:r>
              <a:rPr lang="en-US" b="1" dirty="0" smtClean="0"/>
              <a:t>ART Plus centres</a:t>
            </a:r>
            <a:r>
              <a:rPr lang="en-US" dirty="0" smtClean="0"/>
              <a:t>. </a:t>
            </a:r>
          </a:p>
          <a:p>
            <a:pPr eaLnBrk="1" hangingPunct="1">
              <a:spcBef>
                <a:spcPct val="0"/>
              </a:spcBef>
            </a:pPr>
            <a:r>
              <a:rPr lang="en-US" b="1" dirty="0" smtClean="0"/>
              <a:t>In addition to the regular services provided at the ART centre, </a:t>
            </a:r>
            <a:r>
              <a:rPr lang="en-US" dirty="0" smtClean="0"/>
              <a:t>these centres will provide the following services :</a:t>
            </a:r>
            <a:endParaRPr lang="en-US" sz="1600" dirty="0" smtClean="0"/>
          </a:p>
          <a:p>
            <a:pPr lvl="1" eaLnBrk="1" hangingPunct="1">
              <a:spcBef>
                <a:spcPct val="0"/>
              </a:spcBef>
              <a:buFontTx/>
              <a:buChar char="•"/>
            </a:pPr>
            <a:r>
              <a:rPr lang="en-US" dirty="0" smtClean="0"/>
              <a:t> Facilitating screening of patients with suspected treatment failure of first-line.</a:t>
            </a:r>
            <a:endParaRPr lang="en-US" sz="1600" dirty="0" smtClean="0"/>
          </a:p>
          <a:p>
            <a:pPr lvl="1" eaLnBrk="1" hangingPunct="1">
              <a:spcBef>
                <a:spcPct val="0"/>
              </a:spcBef>
              <a:buFontTx/>
              <a:buChar char="•"/>
            </a:pPr>
            <a:r>
              <a:rPr lang="en-US" dirty="0" smtClean="0"/>
              <a:t> Facilitating viral load testing for patients reviewed.</a:t>
            </a:r>
            <a:endParaRPr lang="en-US" sz="1600" dirty="0" smtClean="0"/>
          </a:p>
          <a:p>
            <a:pPr lvl="1" eaLnBrk="1" hangingPunct="1">
              <a:spcBef>
                <a:spcPct val="0"/>
              </a:spcBef>
              <a:buFontTx/>
              <a:buChar char="•"/>
            </a:pPr>
            <a:r>
              <a:rPr lang="en-US" dirty="0" smtClean="0"/>
              <a:t> Provision of second-line drugs to PLHIVs</a:t>
            </a:r>
            <a:endParaRPr lang="en-US" sz="1600" dirty="0" smtClean="0"/>
          </a:p>
          <a:p>
            <a:pPr eaLnBrk="1" hangingPunct="1">
              <a:spcBef>
                <a:spcPct val="0"/>
              </a:spcBef>
            </a:pPr>
            <a:endParaRPr lang="en-US" dirty="0" smtClean="0"/>
          </a:p>
        </p:txBody>
      </p:sp>
      <p:sp>
        <p:nvSpPr>
          <p:cNvPr id="51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CC73B07-CED6-40F1-86D1-8BE6749C890E}"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LAC Plus</a:t>
            </a:r>
          </a:p>
          <a:p>
            <a:pPr eaLnBrk="1" hangingPunct="1">
              <a:spcBef>
                <a:spcPct val="0"/>
              </a:spcBef>
            </a:pPr>
            <a:endParaRPr lang="en-US" dirty="0" smtClean="0"/>
          </a:p>
          <a:p>
            <a:pPr eaLnBrk="1" hangingPunct="1">
              <a:spcBef>
                <a:spcPct val="0"/>
              </a:spcBef>
            </a:pPr>
            <a:r>
              <a:rPr lang="en-US" dirty="0" smtClean="0"/>
              <a:t>NACO also plans to expand the role of some LACs by setting up </a:t>
            </a:r>
            <a:r>
              <a:rPr lang="en-US" b="1" dirty="0" smtClean="0"/>
              <a:t>LAC Plus centres</a:t>
            </a:r>
            <a:r>
              <a:rPr lang="en-US" dirty="0" smtClean="0"/>
              <a:t> – LACs that will also enroll PLHIVs, provide pre-ART management, follow up pre-ART patients who are not eligible for ART and refer eligible patients to Nodal ART Centres for ART initiation. </a:t>
            </a:r>
          </a:p>
          <a:p>
            <a:pPr lvl="1" eaLnBrk="1" hangingPunct="1">
              <a:spcBef>
                <a:spcPct val="0"/>
              </a:spcBef>
              <a:buFontTx/>
              <a:buChar char="•"/>
            </a:pPr>
            <a:r>
              <a:rPr lang="en-US" dirty="0" smtClean="0"/>
              <a:t> Enrolment of PLHIVs into HIV care and treatment (Pre-ART care)</a:t>
            </a:r>
            <a:endParaRPr lang="en-US" sz="1600" dirty="0" smtClean="0"/>
          </a:p>
          <a:p>
            <a:pPr lvl="1" eaLnBrk="1" hangingPunct="1">
              <a:spcBef>
                <a:spcPct val="0"/>
              </a:spcBef>
              <a:buFontTx/>
              <a:buChar char="•"/>
            </a:pPr>
            <a:r>
              <a:rPr lang="en-US" dirty="0" smtClean="0"/>
              <a:t> Pre-ART management including basic investigations and sample collection for CD4 count.</a:t>
            </a:r>
            <a:endParaRPr lang="en-US" sz="1600" dirty="0" smtClean="0"/>
          </a:p>
          <a:p>
            <a:pPr lvl="1" eaLnBrk="1" hangingPunct="1">
              <a:spcBef>
                <a:spcPct val="0"/>
              </a:spcBef>
              <a:buFontTx/>
              <a:buChar char="•"/>
            </a:pPr>
            <a:r>
              <a:rPr lang="en-US" dirty="0" smtClean="0"/>
              <a:t> Follow up of pre-ART patients not eligible for ART.</a:t>
            </a:r>
            <a:endParaRPr lang="en-US" sz="1600" dirty="0" smtClean="0"/>
          </a:p>
          <a:p>
            <a:pPr lvl="1" eaLnBrk="1" hangingPunct="1">
              <a:spcBef>
                <a:spcPct val="0"/>
              </a:spcBef>
              <a:buFontTx/>
              <a:buChar char="•"/>
            </a:pPr>
            <a:r>
              <a:rPr lang="en-US" dirty="0" smtClean="0"/>
              <a:t> Referral of eligible patients to the Nodal ART Centre for ART initiation.</a:t>
            </a:r>
            <a:endParaRPr lang="en-US" sz="1600" dirty="0" smtClean="0"/>
          </a:p>
          <a:p>
            <a:pPr lvl="1" eaLnBrk="1" hangingPunct="1">
              <a:spcBef>
                <a:spcPct val="0"/>
              </a:spcBef>
              <a:buFontTx/>
              <a:buChar char="•"/>
            </a:pPr>
            <a:r>
              <a:rPr lang="en-US" dirty="0" smtClean="0"/>
              <a:t> Screening of HIV-TB co-infection</a:t>
            </a:r>
            <a:endParaRPr lang="en-US" sz="1600" dirty="0" smtClean="0"/>
          </a:p>
          <a:p>
            <a:pPr lvl="1" eaLnBrk="1" hangingPunct="1">
              <a:spcBef>
                <a:spcPct val="0"/>
              </a:spcBef>
              <a:buFontTx/>
              <a:buChar char="•"/>
            </a:pPr>
            <a:r>
              <a:rPr lang="en-US" dirty="0" smtClean="0"/>
              <a:t> Monitoring of PLHIVs on ART </a:t>
            </a:r>
            <a:endParaRPr lang="en-US" sz="1600" dirty="0" smtClean="0"/>
          </a:p>
          <a:p>
            <a:pPr lvl="1" eaLnBrk="1" hangingPunct="1">
              <a:spcBef>
                <a:spcPct val="0"/>
              </a:spcBef>
              <a:buFontTx/>
              <a:buChar char="•"/>
            </a:pPr>
            <a:r>
              <a:rPr lang="en-US" dirty="0" smtClean="0"/>
              <a:t> ARV drug distribution</a:t>
            </a:r>
            <a:endParaRPr lang="en-US" sz="1600" dirty="0" smtClean="0"/>
          </a:p>
          <a:p>
            <a:pPr eaLnBrk="1" hangingPunct="1">
              <a:spcBef>
                <a:spcPct val="0"/>
              </a:spcBef>
            </a:pPr>
            <a:endParaRPr lang="en-US" dirty="0" smtClean="0"/>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02878A6-9124-4B45-8C05-589D900D11FC}"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Smart Card Project</a:t>
            </a:r>
          </a:p>
          <a:p>
            <a:pPr eaLnBrk="1" hangingPunct="1">
              <a:spcBef>
                <a:spcPct val="0"/>
              </a:spcBef>
            </a:pPr>
            <a:r>
              <a:rPr lang="en-US" dirty="0" smtClean="0"/>
              <a:t>NACO has initiated the Smart Card Project in Delhi and the six high-prevalence states. In this project, clients who are usually mobile can access ART treatment and care in all parts of the country. The client is issued a smart card which has his/her basic details and the details of his/her ARV treatment. It is hoped that this project will improve client’s adherence to ART. </a:t>
            </a:r>
          </a:p>
          <a:p>
            <a:pPr eaLnBrk="1" hangingPunct="1">
              <a:spcBef>
                <a:spcPct val="0"/>
              </a:spcBef>
            </a:pPr>
            <a:r>
              <a:rPr lang="en-US" dirty="0" smtClean="0"/>
              <a:t>One important thing is that the National Care, Support and Treatment programme does not force patients to visit any particular centre. PLHIVs may register at any ART centre of their choice. But, as is evident, distant centres mean more travel and more trouble in accessing treatment. So ART counsellors do advise PLHIVs to register at centres closer to their place of stay while, at the same time, respecting their right ultimately to decide where they would like to be treated.</a:t>
            </a:r>
          </a:p>
        </p:txBody>
      </p:sp>
      <p:sp>
        <p:nvSpPr>
          <p:cNvPr id="532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BC2C4D8-7751-4C38-BEF3-7C14244452DA}"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Major Gaps: </a:t>
            </a:r>
            <a:r>
              <a:rPr lang="en-US" b="1" dirty="0" err="1" smtClean="0"/>
              <a:t>Unitlization</a:t>
            </a:r>
            <a:r>
              <a:rPr lang="en-US" b="1" dirty="0" smtClean="0"/>
              <a:t> of ART Services</a:t>
            </a:r>
          </a:p>
          <a:p>
            <a:pPr eaLnBrk="1" hangingPunct="1">
              <a:spcBef>
                <a:spcPct val="0"/>
              </a:spcBef>
            </a:pPr>
            <a:endParaRPr lang="en-US" b="1" dirty="0" smtClean="0"/>
          </a:p>
          <a:p>
            <a:pPr eaLnBrk="1" hangingPunct="1">
              <a:spcBef>
                <a:spcPct val="0"/>
              </a:spcBef>
            </a:pPr>
            <a:r>
              <a:rPr lang="en-US" dirty="0" smtClean="0"/>
              <a:t>One major challenge has been to increase utilization of ART services by establishing an effective referral system between ICTCs and ART centres. Only a PLHIV who is referred to an ART centre and successfully reaches the ART Centre, can enroll into the programme. Intensive efforts to strengthen the linkages, referral and feedback </a:t>
            </a:r>
            <a:r>
              <a:rPr lang="en-US" dirty="0" err="1" smtClean="0"/>
              <a:t>mechanismsbetween</a:t>
            </a:r>
            <a:r>
              <a:rPr lang="en-US" dirty="0" smtClean="0"/>
              <a:t> ICTCs and ART centres and HIV-TB cross-referral mechanisms have shown an increase in ICTC referrals from 68% in 2009 to 72.5% in 2010 (Internal data from NACO). But </a:t>
            </a:r>
            <a:r>
              <a:rPr lang="en-US" b="1" dirty="0" smtClean="0"/>
              <a:t>still there is a gap of 27%</a:t>
            </a:r>
            <a:r>
              <a:rPr lang="en-US" dirty="0" smtClean="0"/>
              <a:t>. This means that out of every 100 ICTC clients who are detected with the virus, 27 still do not even reach the ART Centre. This is a situation that must change and it is the ICTC counsellor who can play an important role in reducing the gap. </a:t>
            </a:r>
          </a:p>
          <a:p>
            <a:pPr eaLnBrk="1" hangingPunct="1">
              <a:spcBef>
                <a:spcPct val="0"/>
              </a:spcBef>
            </a:pPr>
            <a:endParaRPr lang="en-US" dirty="0" smtClean="0"/>
          </a:p>
        </p:txBody>
      </p:sp>
      <p:sp>
        <p:nvSpPr>
          <p:cNvPr id="54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DD44AD2-C454-4EC2-82A0-86411415F813}"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Major Gaps: Information</a:t>
            </a:r>
          </a:p>
          <a:p>
            <a:pPr eaLnBrk="1" hangingPunct="1">
              <a:spcBef>
                <a:spcPct val="0"/>
              </a:spcBef>
            </a:pPr>
            <a:endParaRPr lang="en-US" dirty="0" smtClean="0"/>
          </a:p>
          <a:p>
            <a:pPr marL="0" marR="0" indent="0" algn="l" defTabSz="914400" rtl="0" eaLnBrk="1" fontAlgn="base" latinLnBrk="0" hangingPunct="1">
              <a:lnSpc>
                <a:spcPct val="100000"/>
              </a:lnSpc>
              <a:spcBef>
                <a:spcPct val="0"/>
              </a:spcBef>
              <a:spcAft>
                <a:spcPct val="0"/>
              </a:spcAft>
              <a:buClrTx/>
              <a:buSzTx/>
              <a:buFontTx/>
              <a:buNone/>
              <a:tabLst/>
              <a:defRPr/>
            </a:pPr>
            <a:r>
              <a:rPr lang="en-IN" sz="1200" kern="1200" dirty="0" smtClean="0">
                <a:solidFill>
                  <a:schemeClr val="tx1"/>
                </a:solidFill>
                <a:latin typeface="+mn-lt"/>
                <a:ea typeface="+mn-ea"/>
                <a:cs typeface="+mn-cs"/>
              </a:rPr>
              <a:t>A study of clients followed from ICTCs to ART Centres has shown that 82.9% of clients had received information about the availability of free ARV medications at government ART </a:t>
            </a:r>
            <a:r>
              <a:rPr lang="en-IN" sz="1200" kern="1200" dirty="0" err="1" smtClean="0">
                <a:solidFill>
                  <a:schemeClr val="tx1"/>
                </a:solidFill>
                <a:latin typeface="+mn-lt"/>
                <a:ea typeface="+mn-ea"/>
                <a:cs typeface="+mn-cs"/>
              </a:rPr>
              <a:t>centers</a:t>
            </a:r>
            <a:r>
              <a:rPr lang="en-IN" sz="1200" kern="1200" dirty="0" smtClean="0">
                <a:solidFill>
                  <a:schemeClr val="tx1"/>
                </a:solidFill>
                <a:latin typeface="+mn-lt"/>
                <a:ea typeface="+mn-ea"/>
                <a:cs typeface="+mn-cs"/>
              </a:rPr>
              <a:t> and 77.5% had been given referral slips by the ICTC counsellor. This means some clients are still not getting complete information.</a:t>
            </a:r>
            <a:endParaRPr lang="en-US" sz="1200" kern="1200" dirty="0" smtClean="0">
              <a:solidFill>
                <a:schemeClr val="tx1"/>
              </a:solidFill>
              <a:latin typeface="+mn-lt"/>
              <a:ea typeface="+mn-ea"/>
              <a:cs typeface="+mn-cs"/>
            </a:endParaRPr>
          </a:p>
          <a:p>
            <a:pPr eaLnBrk="1" hangingPunct="1">
              <a:spcBef>
                <a:spcPct val="0"/>
              </a:spcBef>
            </a:pPr>
            <a:endParaRPr lang="en-US" dirty="0" smtClean="0"/>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554B96-00BC-4734-BFCC-665264FF68B5}" type="slidenum">
              <a:rPr lang="en-US"/>
              <a:pPr fontAlgn="base">
                <a:spcBef>
                  <a:spcPct val="0"/>
                </a:spcBef>
                <a:spcAft>
                  <a:spcPct val="0"/>
                </a:spcAft>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smtClean="0">
                <a:solidFill>
                  <a:srgbClr val="000000"/>
                </a:solidFill>
              </a:rPr>
              <a:t>This is an IMPORTANT slide</a:t>
            </a:r>
          </a:p>
          <a:p>
            <a:pPr eaLnBrk="1" hangingPunct="1">
              <a:spcBef>
                <a:spcPct val="0"/>
              </a:spcBef>
            </a:pPr>
            <a:endParaRPr lang="en-US" smtClean="0"/>
          </a:p>
          <a:p>
            <a:pPr eaLnBrk="1" hangingPunct="1">
              <a:spcBef>
                <a:spcPct val="0"/>
              </a:spcBef>
            </a:pPr>
            <a:endParaRPr lang="en-US" smtClean="0"/>
          </a:p>
          <a:p>
            <a:pPr eaLnBrk="1" hangingPunct="1">
              <a:spcBef>
                <a:spcPct val="0"/>
              </a:spcBef>
            </a:pPr>
            <a:r>
              <a:rPr lang="en-US" smtClean="0"/>
              <a:t>Giving information to the client about what he/ she can expect at the ART centre is called </a:t>
            </a:r>
            <a:r>
              <a:rPr lang="en-US" b="1" smtClean="0"/>
              <a:t>Anticipatory Guidance</a:t>
            </a:r>
            <a:r>
              <a:rPr lang="en-US" smtClean="0"/>
              <a:t>. Providing the client an idea of what happens at the ART centre will make him/ her feel less anxious about what to expect, and perhaps more tolerant of the wait-time required for the initial investigations. </a:t>
            </a:r>
          </a:p>
          <a:p>
            <a:pPr eaLnBrk="1" hangingPunct="1">
              <a:spcBef>
                <a:spcPct val="0"/>
              </a:spcBef>
            </a:pPr>
            <a:endParaRPr lang="en-US" smtClean="0"/>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045A6E-86E5-486A-88F7-85B3881070D1}"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20000"/>
          </a:bodyPr>
          <a:lstStyle/>
          <a:p>
            <a:pPr eaLnBrk="1" fontAlgn="auto" hangingPunct="1">
              <a:spcBef>
                <a:spcPts val="0"/>
              </a:spcBef>
              <a:spcAft>
                <a:spcPts val="0"/>
              </a:spcAft>
              <a:defRPr/>
            </a:pPr>
            <a:endParaRPr lang="en-US" b="1" dirty="0" smtClean="0"/>
          </a:p>
          <a:p>
            <a:pPr algn="ctr" eaLnBrk="1" fontAlgn="auto" hangingPunct="1">
              <a:spcBef>
                <a:spcPts val="0"/>
              </a:spcBef>
              <a:spcAft>
                <a:spcPts val="0"/>
              </a:spcAft>
              <a:defRPr/>
            </a:pPr>
            <a:r>
              <a:rPr lang="en-US" b="1" dirty="0" smtClean="0"/>
              <a:t>This is an IMPORTANT slide</a:t>
            </a:r>
          </a:p>
          <a:p>
            <a:pPr algn="just" eaLnBrk="1" fontAlgn="auto" hangingPunct="1">
              <a:spcBef>
                <a:spcPts val="0"/>
              </a:spcBef>
              <a:spcAft>
                <a:spcPts val="0"/>
              </a:spcAft>
              <a:defRPr/>
            </a:pPr>
            <a:endParaRPr lang="en-US" dirty="0" smtClean="0"/>
          </a:p>
          <a:p>
            <a:pPr algn="just" eaLnBrk="1" fontAlgn="auto" hangingPunct="1">
              <a:spcBef>
                <a:spcPts val="0"/>
              </a:spcBef>
              <a:spcAft>
                <a:spcPts val="0"/>
              </a:spcAft>
              <a:defRPr/>
            </a:pPr>
            <a:r>
              <a:rPr lang="en-US" sz="1300" b="1" dirty="0" smtClean="0"/>
              <a:t>To Ensure Client Reaches ART Centre</a:t>
            </a:r>
          </a:p>
          <a:p>
            <a:pPr algn="ctr" eaLnBrk="1" fontAlgn="auto" hangingPunct="1">
              <a:spcBef>
                <a:spcPts val="0"/>
              </a:spcBef>
              <a:spcAft>
                <a:spcPts val="0"/>
              </a:spcAft>
              <a:defRPr/>
            </a:pPr>
            <a:endParaRPr lang="en-US" b="1" dirty="0" smtClean="0"/>
          </a:p>
          <a:p>
            <a:pPr eaLnBrk="1" fontAlgn="auto" hangingPunct="1">
              <a:spcBef>
                <a:spcPts val="0"/>
              </a:spcBef>
              <a:spcAft>
                <a:spcPts val="0"/>
              </a:spcAft>
              <a:defRPr/>
            </a:pPr>
            <a:r>
              <a:rPr lang="en-US" sz="1400" b="1" dirty="0" smtClean="0">
                <a:solidFill>
                  <a:prstClr val="black"/>
                </a:solidFill>
              </a:rPr>
              <a:t>As part of Anticipatory Guidance, during post-test counselling the counsellor should:</a:t>
            </a:r>
          </a:p>
          <a:p>
            <a:pPr eaLnBrk="1" fontAlgn="auto" hangingPunct="1">
              <a:spcBef>
                <a:spcPts val="0"/>
              </a:spcBef>
              <a:spcAft>
                <a:spcPts val="0"/>
              </a:spcAft>
              <a:defRPr/>
            </a:pPr>
            <a:endParaRPr lang="en-US" sz="1400" b="1" dirty="0" smtClean="0">
              <a:solidFill>
                <a:prstClr val="black"/>
              </a:solidFill>
            </a:endParaRPr>
          </a:p>
          <a:p>
            <a:pPr eaLnBrk="1" fontAlgn="auto" hangingPunct="1">
              <a:spcBef>
                <a:spcPts val="0"/>
              </a:spcBef>
              <a:spcAft>
                <a:spcPts val="0"/>
              </a:spcAft>
              <a:defRPr/>
            </a:pPr>
            <a:r>
              <a:rPr lang="en-US" sz="1400" dirty="0" smtClean="0">
                <a:solidFill>
                  <a:prstClr val="black"/>
                </a:solidFill>
              </a:rPr>
              <a:t>Discuss with client about the services available at ART centre. Inform them that at the ART centre they will be registered into Pre-ART care by the ART counsellor. Explain that the ART counsellor will make the patient ID card and will refer the client to the Medical Officer for the necessary investigations (including the CD4 count). The reports are usually available on the next day. Based on the reports the medical officer will prescribe treatment. The client will also interact with the counsellor and the nurse at the ART centre. After treatment has begun, he/she will have to follow up each month at the ART centre to obtain the drugs as well as to have the routine monthly check.  This information-giving is the skill of anticipatory guidance.</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sz="1400" dirty="0" smtClean="0">
                <a:solidFill>
                  <a:prstClr val="black"/>
                </a:solidFill>
              </a:rPr>
              <a:t>Use the checklist below to ensure that you have covered all the important points during the Post-test counselling session. </a:t>
            </a:r>
          </a:p>
          <a:p>
            <a:pPr marL="342900" indent="-342900" eaLnBrk="1" fontAlgn="auto" hangingPunct="1">
              <a:spcBef>
                <a:spcPct val="20000"/>
              </a:spcBef>
              <a:spcAft>
                <a:spcPts val="0"/>
              </a:spcAft>
              <a:buFont typeface="Arial" pitchFamily="34" charset="0"/>
              <a:buChar char="•"/>
              <a:defRPr/>
            </a:pPr>
            <a:r>
              <a:rPr lang="en-US" sz="1400" dirty="0" smtClean="0">
                <a:solidFill>
                  <a:prstClr val="black"/>
                </a:solidFill>
              </a:rPr>
              <a:t>Discuss ART treatment and its importance for HIV-positive clients       </a:t>
            </a:r>
          </a:p>
          <a:p>
            <a:pPr marL="342900" indent="-342900" eaLnBrk="1" fontAlgn="auto" hangingPunct="1">
              <a:spcBef>
                <a:spcPct val="20000"/>
              </a:spcBef>
              <a:spcAft>
                <a:spcPts val="0"/>
              </a:spcAft>
              <a:buFont typeface="Arial" pitchFamily="34" charset="0"/>
              <a:buChar char="•"/>
              <a:defRPr/>
            </a:pPr>
            <a:r>
              <a:rPr lang="en-US" sz="1400" dirty="0" smtClean="0">
                <a:solidFill>
                  <a:prstClr val="black"/>
                </a:solidFill>
              </a:rPr>
              <a:t>Inform PLHIV clients about the availability of free ART treatment at the ART centre</a:t>
            </a:r>
          </a:p>
          <a:p>
            <a:pPr marL="342900" indent="-342900" eaLnBrk="1" fontAlgn="auto" hangingPunct="1">
              <a:spcBef>
                <a:spcPct val="20000"/>
              </a:spcBef>
              <a:spcAft>
                <a:spcPts val="0"/>
              </a:spcAft>
              <a:buFont typeface="Arial" pitchFamily="34" charset="0"/>
              <a:buChar char="•"/>
              <a:defRPr/>
            </a:pPr>
            <a:r>
              <a:rPr lang="en-US" sz="1400" dirty="0" smtClean="0">
                <a:solidFill>
                  <a:prstClr val="black"/>
                </a:solidFill>
              </a:rPr>
              <a:t>Discuss CD4 count facilities available at ART centre and their use </a:t>
            </a:r>
          </a:p>
          <a:p>
            <a:pPr marL="342900" indent="-342900" eaLnBrk="1" fontAlgn="auto" hangingPunct="1">
              <a:spcBef>
                <a:spcPct val="20000"/>
              </a:spcBef>
              <a:spcAft>
                <a:spcPts val="0"/>
              </a:spcAft>
              <a:buFont typeface="Arial" pitchFamily="34" charset="0"/>
              <a:buChar char="•"/>
              <a:defRPr/>
            </a:pPr>
            <a:r>
              <a:rPr lang="en-US" sz="1400" dirty="0" smtClean="0">
                <a:solidFill>
                  <a:prstClr val="black"/>
                </a:solidFill>
              </a:rPr>
              <a:t>Provide the duly-filled referral form (This includes key information on the date of the HIV test, contact details and address of the ICTC, PID number, age and gender of the client).</a:t>
            </a:r>
          </a:p>
          <a:p>
            <a:pPr marL="342900" indent="-342900" eaLnBrk="1" fontAlgn="auto" hangingPunct="1">
              <a:spcBef>
                <a:spcPct val="20000"/>
              </a:spcBef>
              <a:spcAft>
                <a:spcPts val="0"/>
              </a:spcAft>
              <a:buFont typeface="Arial" pitchFamily="34" charset="0"/>
              <a:buChar char="•"/>
              <a:defRPr/>
            </a:pPr>
            <a:r>
              <a:rPr lang="en-US" sz="1400" dirty="0" smtClean="0">
                <a:solidFill>
                  <a:prstClr val="black"/>
                </a:solidFill>
              </a:rPr>
              <a:t>Make two extra copies of the referral form. </a:t>
            </a:r>
            <a:r>
              <a:rPr lang="en-US" sz="1400" dirty="0" smtClean="0"/>
              <a:t>Keep 1 at ICTC &amp; send the 2nd by e-mail to the ART Centre.</a:t>
            </a:r>
            <a:endParaRPr lang="en-US" sz="1400" dirty="0" smtClean="0">
              <a:solidFill>
                <a:prstClr val="black"/>
              </a:solidFill>
            </a:endParaRPr>
          </a:p>
          <a:p>
            <a:pPr marL="342900" indent="-342900" eaLnBrk="1" fontAlgn="auto" hangingPunct="1">
              <a:spcBef>
                <a:spcPct val="20000"/>
              </a:spcBef>
              <a:spcAft>
                <a:spcPts val="0"/>
              </a:spcAft>
              <a:buFont typeface="Arial" pitchFamily="34" charset="0"/>
              <a:buNone/>
              <a:defRPr/>
            </a:pPr>
            <a:endParaRPr lang="en-US" sz="1400" dirty="0" smtClean="0">
              <a:solidFill>
                <a:prstClr val="black"/>
              </a:solidFill>
            </a:endParaRPr>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932738F-E85C-4AF6-AB81-3F7B19FECD74}"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marL="342900" indent="-342900" algn="ctr" eaLnBrk="1" fontAlgn="auto" hangingPunct="1">
              <a:spcBef>
                <a:spcPct val="20000"/>
              </a:spcBef>
              <a:spcAft>
                <a:spcPts val="0"/>
              </a:spcAft>
              <a:buFont typeface="Arial" pitchFamily="34" charset="0"/>
              <a:buNone/>
              <a:defRPr/>
            </a:pPr>
            <a:r>
              <a:rPr lang="en-US" sz="1400" b="1" dirty="0" smtClean="0">
                <a:solidFill>
                  <a:prstClr val="black"/>
                </a:solidFill>
              </a:rPr>
              <a:t>This is an IMPORTANT slide</a:t>
            </a:r>
          </a:p>
          <a:p>
            <a:pPr algn="just" eaLnBrk="1" fontAlgn="auto" hangingPunct="1">
              <a:spcBef>
                <a:spcPts val="0"/>
              </a:spcBef>
              <a:spcAft>
                <a:spcPts val="0"/>
              </a:spcAft>
              <a:defRPr/>
            </a:pPr>
            <a:r>
              <a:rPr lang="en-US" sz="1300" b="1" dirty="0" smtClean="0"/>
              <a:t>To Ensure Client Reaches ART Centre (Previous slide continued)</a:t>
            </a:r>
          </a:p>
          <a:p>
            <a:pPr eaLnBrk="1" fontAlgn="auto" hangingPunct="1">
              <a:spcBef>
                <a:spcPts val="0"/>
              </a:spcBef>
              <a:spcAft>
                <a:spcPts val="0"/>
              </a:spcAft>
              <a:defRPr/>
            </a:pPr>
            <a:r>
              <a:rPr lang="en-US" sz="1400" b="1" dirty="0" smtClean="0">
                <a:solidFill>
                  <a:prstClr val="black"/>
                </a:solidFill>
              </a:rPr>
              <a:t>As part of Anticipatory Guidance, during post-test counselling the counsellor should:</a:t>
            </a:r>
          </a:p>
          <a:p>
            <a:pPr eaLnBrk="1" fontAlgn="auto" hangingPunct="1">
              <a:spcBef>
                <a:spcPts val="0"/>
              </a:spcBef>
              <a:spcAft>
                <a:spcPts val="0"/>
              </a:spcAft>
              <a:defRPr/>
            </a:pPr>
            <a:endParaRPr lang="en-US" sz="1400" dirty="0" smtClean="0">
              <a:solidFill>
                <a:prstClr val="black"/>
              </a:solidFill>
            </a:endParaRPr>
          </a:p>
          <a:p>
            <a:pPr marL="342900" indent="-342900" eaLnBrk="1" fontAlgn="auto" hangingPunct="1">
              <a:spcBef>
                <a:spcPct val="20000"/>
              </a:spcBef>
              <a:spcAft>
                <a:spcPts val="0"/>
              </a:spcAft>
              <a:buFont typeface="Arial" pitchFamily="34" charset="0"/>
              <a:buChar char="•"/>
              <a:defRPr/>
            </a:pPr>
            <a:r>
              <a:rPr lang="en-US" sz="1400" dirty="0" smtClean="0"/>
              <a:t>Give accurate instructions to the client  to reach the ART centre. It may be a good idea to display a small map on your ICTC wall. </a:t>
            </a:r>
          </a:p>
          <a:p>
            <a:pPr marL="342900" indent="-342900" eaLnBrk="1" fontAlgn="auto" hangingPunct="1">
              <a:spcBef>
                <a:spcPct val="20000"/>
              </a:spcBef>
              <a:spcAft>
                <a:spcPts val="0"/>
              </a:spcAft>
              <a:buFont typeface="Arial" pitchFamily="34" charset="0"/>
              <a:buChar char="•"/>
              <a:defRPr/>
            </a:pPr>
            <a:endParaRPr lang="en-US" sz="1400" dirty="0" smtClean="0">
              <a:solidFill>
                <a:prstClr val="black"/>
              </a:solidFill>
            </a:endParaRPr>
          </a:p>
          <a:p>
            <a:pPr marL="342900" indent="-342900" eaLnBrk="1" fontAlgn="auto" hangingPunct="1">
              <a:spcBef>
                <a:spcPct val="20000"/>
              </a:spcBef>
              <a:spcAft>
                <a:spcPts val="0"/>
              </a:spcAft>
              <a:buFont typeface="Arial" pitchFamily="34" charset="0"/>
              <a:buChar char="•"/>
              <a:defRPr/>
            </a:pPr>
            <a:r>
              <a:rPr lang="en-US" sz="1400" dirty="0" smtClean="0">
                <a:solidFill>
                  <a:prstClr val="black"/>
                </a:solidFill>
              </a:rPr>
              <a:t>Inform the client to carry proof of address and two passport size photographs for enrollment at the ART centre.   </a:t>
            </a:r>
          </a:p>
          <a:p>
            <a:pPr marL="342900" indent="-342900" eaLnBrk="1" fontAlgn="auto" hangingPunct="1">
              <a:spcBef>
                <a:spcPct val="20000"/>
              </a:spcBef>
              <a:spcAft>
                <a:spcPts val="0"/>
              </a:spcAft>
              <a:buFont typeface="Arial" pitchFamily="34" charset="0"/>
              <a:buChar char="•"/>
              <a:defRPr/>
            </a:pPr>
            <a:endParaRPr lang="en-US" sz="1400" dirty="0" smtClean="0">
              <a:solidFill>
                <a:prstClr val="black"/>
              </a:solidFill>
            </a:endParaRPr>
          </a:p>
          <a:p>
            <a:pPr marL="225425" eaLnBrk="1" fontAlgn="auto" hangingPunct="1">
              <a:spcBef>
                <a:spcPct val="20000"/>
              </a:spcBef>
              <a:spcAft>
                <a:spcPts val="0"/>
              </a:spcAft>
              <a:buFont typeface="Arial" pitchFamily="34" charset="0"/>
              <a:buNone/>
              <a:defRPr/>
            </a:pPr>
            <a:r>
              <a:rPr lang="en-US" dirty="0" smtClean="0"/>
              <a:t>        At the time of registration, the client is asked to furnish documentary proof of address in the form of a voter card, a ration card, an electricity or telephone bill. This is for tracking the patients who are lost-to-follow-up (LFU) and for ensuring good adherence. Clients from rural areas may submit a letter from the </a:t>
            </a:r>
            <a:r>
              <a:rPr lang="en-US" dirty="0" err="1" smtClean="0"/>
              <a:t>Panchayat</a:t>
            </a:r>
            <a:r>
              <a:rPr lang="en-US" dirty="0" smtClean="0"/>
              <a:t> chief as proof of address. For those clients who do not have documentary address proof, a letter from a NACO-</a:t>
            </a:r>
            <a:r>
              <a:rPr lang="en-US" dirty="0" err="1" smtClean="0"/>
              <a:t>recognised</a:t>
            </a:r>
            <a:r>
              <a:rPr lang="en-US" dirty="0" smtClean="0"/>
              <a:t> NGO working for outreach activities in the area will also suffice as address proof. This includes IDU and Migrant Worker </a:t>
            </a:r>
            <a:r>
              <a:rPr lang="en-US" dirty="0" err="1" smtClean="0"/>
              <a:t>Targetted</a:t>
            </a:r>
            <a:r>
              <a:rPr lang="en-US" dirty="0" smtClean="0"/>
              <a:t> Intervention projects. </a:t>
            </a:r>
          </a:p>
          <a:p>
            <a:pPr marL="342900" indent="-342900" eaLnBrk="1" fontAlgn="auto" hangingPunct="1">
              <a:spcBef>
                <a:spcPct val="20000"/>
              </a:spcBef>
              <a:spcAft>
                <a:spcPts val="0"/>
              </a:spcAft>
              <a:buFont typeface="Arial" pitchFamily="34" charset="0"/>
              <a:buChar char="•"/>
              <a:defRPr/>
            </a:pPr>
            <a:endParaRPr lang="en-US" sz="1400" dirty="0" smtClean="0">
              <a:solidFill>
                <a:prstClr val="black"/>
              </a:solidFill>
            </a:endParaRPr>
          </a:p>
          <a:p>
            <a:pPr marL="342900" indent="-342900" eaLnBrk="1" fontAlgn="auto" hangingPunct="1">
              <a:spcBef>
                <a:spcPct val="20000"/>
              </a:spcBef>
              <a:spcAft>
                <a:spcPts val="0"/>
              </a:spcAft>
              <a:buFont typeface="Arial" pitchFamily="34" charset="0"/>
              <a:buChar char="•"/>
              <a:defRPr/>
            </a:pPr>
            <a:endParaRPr lang="en-US" sz="1400" dirty="0" smtClean="0">
              <a:solidFill>
                <a:prstClr val="black"/>
              </a:solidFill>
            </a:endParaRPr>
          </a:p>
          <a:p>
            <a:pPr marL="342900" indent="-342900" eaLnBrk="1" fontAlgn="auto" hangingPunct="1">
              <a:spcBef>
                <a:spcPct val="20000"/>
              </a:spcBef>
              <a:spcAft>
                <a:spcPts val="0"/>
              </a:spcAft>
              <a:buFont typeface="Arial" pitchFamily="34" charset="0"/>
              <a:buChar char="•"/>
              <a:defRPr/>
            </a:pPr>
            <a:r>
              <a:rPr lang="en-US" sz="1400" dirty="0" smtClean="0">
                <a:solidFill>
                  <a:prstClr val="black"/>
                </a:solidFill>
              </a:rPr>
              <a:t>Inform the client that they should expect a call from you 6 weeks after the test if they have not reached the ART Centre</a:t>
            </a:r>
          </a:p>
          <a:p>
            <a:pPr marL="342900" indent="-342900" eaLnBrk="1" fontAlgn="auto" hangingPunct="1">
              <a:spcBef>
                <a:spcPct val="20000"/>
              </a:spcBef>
              <a:spcAft>
                <a:spcPts val="0"/>
              </a:spcAft>
              <a:buFont typeface="Arial" pitchFamily="34" charset="0"/>
              <a:buChar char="•"/>
              <a:defRPr/>
            </a:pPr>
            <a:endParaRPr lang="en-US" sz="1400" dirty="0" smtClean="0">
              <a:solidFill>
                <a:prstClr val="black"/>
              </a:solidFill>
            </a:endParaRPr>
          </a:p>
          <a:p>
            <a:pPr marL="342900" indent="-342900" eaLnBrk="1" fontAlgn="auto" hangingPunct="1">
              <a:spcBef>
                <a:spcPct val="20000"/>
              </a:spcBef>
              <a:spcAft>
                <a:spcPts val="0"/>
              </a:spcAft>
              <a:buFont typeface="Arial" pitchFamily="34" charset="0"/>
              <a:buNone/>
              <a:defRPr/>
            </a:pPr>
            <a:r>
              <a:rPr lang="en-US" sz="1400" dirty="0" smtClean="0"/>
              <a:t>       One way to find out if clients reached is to check in with the ART Centre at monthly co-ordination meetings For those who do not reach ICTC counsellors may use contact telephone numbers to contact clients who have not reached even 6 weeks after the test. Of course, for this, counsellors should seek permission to contact the client over the telephone and should be very discreet while making the telephone call. Your goal as an ICTC counsellor is to ensure that each and every one of your positive clients has reached and registered at the ART centre.</a:t>
            </a:r>
          </a:p>
          <a:p>
            <a:pPr marL="342900" indent="-342900" eaLnBrk="1" fontAlgn="auto" hangingPunct="1">
              <a:spcBef>
                <a:spcPct val="20000"/>
              </a:spcBef>
              <a:spcAft>
                <a:spcPts val="0"/>
              </a:spcAft>
              <a:buFont typeface="Arial" pitchFamily="34" charset="0"/>
              <a:buChar char="•"/>
              <a:defRPr/>
            </a:pPr>
            <a:endParaRPr lang="en-US" sz="1400" dirty="0" smtClean="0">
              <a:solidFill>
                <a:prstClr val="black"/>
              </a:solidFill>
            </a:endParaRPr>
          </a:p>
          <a:p>
            <a:pPr marL="342900" indent="-342900" eaLnBrk="1" fontAlgn="auto" hangingPunct="1">
              <a:spcBef>
                <a:spcPct val="20000"/>
              </a:spcBef>
              <a:spcAft>
                <a:spcPts val="0"/>
              </a:spcAft>
              <a:buFont typeface="Arial" pitchFamily="34" charset="0"/>
              <a:buChar char="•"/>
              <a:defRPr/>
            </a:pPr>
            <a:r>
              <a:rPr lang="en-US" sz="1400" dirty="0" smtClean="0">
                <a:solidFill>
                  <a:prstClr val="black"/>
                </a:solidFill>
              </a:rPr>
              <a:t>Assess and address the possible barriers that may affect the registration  and utilization of ART services by HIV-positive client. </a:t>
            </a:r>
          </a:p>
          <a:p>
            <a:pPr marL="342900" indent="-342900" eaLnBrk="1" fontAlgn="auto" hangingPunct="1">
              <a:spcBef>
                <a:spcPct val="20000"/>
              </a:spcBef>
              <a:spcAft>
                <a:spcPts val="0"/>
              </a:spcAft>
              <a:buFont typeface="Arial" pitchFamily="34" charset="0"/>
              <a:buNone/>
              <a:defRPr/>
            </a:pPr>
            <a:endParaRPr lang="en-US" sz="1400" dirty="0" smtClean="0">
              <a:solidFill>
                <a:prstClr val="black"/>
              </a:solidFill>
            </a:endParaRPr>
          </a:p>
          <a:p>
            <a:pPr marL="342900" indent="-342900" eaLnBrk="1" fontAlgn="auto" hangingPunct="1">
              <a:spcBef>
                <a:spcPct val="20000"/>
              </a:spcBef>
              <a:spcAft>
                <a:spcPts val="0"/>
              </a:spcAft>
              <a:buFont typeface="Arial" pitchFamily="34" charset="0"/>
              <a:buNone/>
              <a:defRPr/>
            </a:pPr>
            <a:r>
              <a:rPr lang="en-US" dirty="0" smtClean="0"/>
              <a:t>       </a:t>
            </a:r>
            <a:endParaRPr lang="en-US" sz="1400" dirty="0" smtClean="0">
              <a:solidFill>
                <a:prstClr val="black"/>
              </a:solidFill>
            </a:endParaRPr>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AC63C4-024A-484D-9D29-D92DDF28078B}"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marL="342900" indent="-342900" algn="ctr" eaLnBrk="1" fontAlgn="auto" hangingPunct="1">
              <a:spcBef>
                <a:spcPct val="20000"/>
              </a:spcBef>
              <a:spcAft>
                <a:spcPts val="0"/>
              </a:spcAft>
              <a:buFont typeface="Arial" pitchFamily="34" charset="0"/>
              <a:buNone/>
              <a:defRPr/>
            </a:pPr>
            <a:r>
              <a:rPr lang="en-US" sz="1400" b="1" dirty="0" smtClean="0">
                <a:solidFill>
                  <a:prstClr val="black"/>
                </a:solidFill>
              </a:rPr>
              <a:t>This is an IMPORTANT slide</a:t>
            </a:r>
          </a:p>
          <a:p>
            <a:pPr marL="342900" indent="-342900" eaLnBrk="1" fontAlgn="auto" hangingPunct="1">
              <a:spcBef>
                <a:spcPct val="20000"/>
              </a:spcBef>
              <a:spcAft>
                <a:spcPts val="0"/>
              </a:spcAft>
              <a:buFont typeface="Arial" pitchFamily="34" charset="0"/>
              <a:buChar char="•"/>
              <a:defRPr/>
            </a:pPr>
            <a:endParaRPr lang="en-US" sz="1400" dirty="0" smtClean="0">
              <a:solidFill>
                <a:prstClr val="black"/>
              </a:solidFill>
            </a:endParaRPr>
          </a:p>
          <a:p>
            <a:pPr eaLnBrk="1" hangingPunct="1">
              <a:spcBef>
                <a:spcPct val="0"/>
              </a:spcBef>
            </a:pPr>
            <a:r>
              <a:rPr lang="en-US" b="1" dirty="0" smtClean="0"/>
              <a:t>Necessary Documents for Registration at the ART Centre</a:t>
            </a:r>
          </a:p>
          <a:p>
            <a:pPr eaLnBrk="1" hangingPunct="1">
              <a:spcBef>
                <a:spcPct val="0"/>
              </a:spcBef>
            </a:pPr>
            <a:endParaRPr lang="en-US" dirty="0" smtClean="0"/>
          </a:p>
          <a:p>
            <a:pPr eaLnBrk="1" hangingPunct="1">
              <a:spcBef>
                <a:spcPct val="0"/>
              </a:spcBef>
            </a:pPr>
            <a:r>
              <a:rPr lang="en-US" dirty="0" smtClean="0"/>
              <a:t>A client should carry the following documents to ART centre for registration at the ART centre</a:t>
            </a:r>
          </a:p>
          <a:p>
            <a:pPr eaLnBrk="1" hangingPunct="1">
              <a:spcBef>
                <a:spcPct val="0"/>
              </a:spcBef>
              <a:buFontTx/>
              <a:buChar char="•"/>
            </a:pPr>
            <a:endParaRPr lang="en-US" dirty="0" smtClean="0"/>
          </a:p>
          <a:p>
            <a:pPr eaLnBrk="1" hangingPunct="1">
              <a:spcBef>
                <a:spcPct val="0"/>
              </a:spcBef>
              <a:buFontTx/>
              <a:buChar char="•"/>
            </a:pPr>
            <a:r>
              <a:rPr lang="en-US" dirty="0" smtClean="0"/>
              <a:t>  ICTC test result</a:t>
            </a:r>
          </a:p>
          <a:p>
            <a:pPr eaLnBrk="1" hangingPunct="1">
              <a:spcBef>
                <a:spcPct val="0"/>
              </a:spcBef>
              <a:buFontTx/>
              <a:buChar char="•"/>
            </a:pPr>
            <a:r>
              <a:rPr lang="en-US" dirty="0" smtClean="0"/>
              <a:t>  Documentary proof of address</a:t>
            </a:r>
          </a:p>
          <a:p>
            <a:pPr eaLnBrk="1" hangingPunct="1">
              <a:spcBef>
                <a:spcPct val="0"/>
              </a:spcBef>
              <a:buFontTx/>
              <a:buChar char="•"/>
            </a:pPr>
            <a:r>
              <a:rPr lang="en-US" dirty="0" smtClean="0"/>
              <a:t>  2 passport-size photographs</a:t>
            </a:r>
          </a:p>
          <a:p>
            <a:pPr eaLnBrk="1" hangingPunct="1">
              <a:spcBef>
                <a:spcPct val="0"/>
              </a:spcBef>
              <a:buFontTx/>
              <a:buChar char="•"/>
            </a:pPr>
            <a:r>
              <a:rPr lang="en-US" dirty="0" smtClean="0"/>
              <a:t>  Referral form from the ICTC</a:t>
            </a:r>
          </a:p>
          <a:p>
            <a:pPr eaLnBrk="1" hangingPunct="1">
              <a:spcBef>
                <a:spcPct val="0"/>
              </a:spcBef>
              <a:buFontTx/>
              <a:buChar char="•"/>
            </a:pPr>
            <a:endParaRPr lang="en-US" dirty="0" smtClean="0"/>
          </a:p>
          <a:p>
            <a:pPr eaLnBrk="1" hangingPunct="1">
              <a:spcBef>
                <a:spcPct val="0"/>
              </a:spcBef>
              <a:buFontTx/>
              <a:buNone/>
            </a:pPr>
            <a:r>
              <a:rPr lang="en-US" dirty="0" smtClean="0"/>
              <a:t>At the time of registration, the client is asked to furnish documentary proof of address in the form of a voter card, a ration card, an electricity or telephone bill. This is for tracking the patients who are lost-to-follow-up (LFU) and for ensuring good adherence. Clients from rural areas may submit a letter from the </a:t>
            </a:r>
            <a:r>
              <a:rPr lang="en-US" dirty="0" err="1" smtClean="0"/>
              <a:t>Panchayat</a:t>
            </a:r>
            <a:r>
              <a:rPr lang="en-US" dirty="0" smtClean="0"/>
              <a:t> chief as proof of address. For those clients who do not have documentary address proof, a letter from a NACO-</a:t>
            </a:r>
            <a:r>
              <a:rPr lang="en-US" dirty="0" err="1" smtClean="0"/>
              <a:t>recognised</a:t>
            </a:r>
            <a:r>
              <a:rPr lang="en-US" dirty="0" smtClean="0"/>
              <a:t> NGO working for outreach activities in the area will also suffice as address proof. This includes IDU and Migrant Worker Targetted Intervention projects. </a:t>
            </a:r>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D45C35-4948-4D21-BBF2-00021FB3BF16}"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This is the referral form to be used while sending a client to the ART centre for registration. </a:t>
            </a:r>
          </a:p>
          <a:p>
            <a:pPr eaLnBrk="1" hangingPunct="1">
              <a:spcBef>
                <a:spcPct val="0"/>
              </a:spcBef>
            </a:pPr>
            <a:r>
              <a:rPr lang="en-US" dirty="0" smtClean="0"/>
              <a:t>One copy is to be given to the client, one to be retained at the ICTC and one to be sent to the ART centre</a:t>
            </a:r>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F32B6F-C2A9-4096-8246-56A2B3833B3F}"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Explain the objectives of the session</a:t>
            </a: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F2382D-3646-4053-85EB-8D276063E102}"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lnSpc>
                <a:spcPct val="115000"/>
              </a:lnSpc>
              <a:spcBef>
                <a:spcPts val="0"/>
              </a:spcBef>
              <a:spcAft>
                <a:spcPts val="1000"/>
              </a:spcAft>
              <a:defRPr/>
            </a:pPr>
            <a:r>
              <a:rPr lang="en-US" b="1" dirty="0" smtClean="0"/>
              <a:t>Antiretroviral Drugs</a:t>
            </a:r>
          </a:p>
          <a:p>
            <a:pPr eaLnBrk="1" fontAlgn="auto" hangingPunct="1">
              <a:lnSpc>
                <a:spcPct val="115000"/>
              </a:lnSpc>
              <a:spcBef>
                <a:spcPts val="0"/>
              </a:spcBef>
              <a:spcAft>
                <a:spcPts val="1000"/>
              </a:spcAft>
              <a:defRPr/>
            </a:pPr>
            <a:r>
              <a:rPr lang="en-US" dirty="0" smtClean="0"/>
              <a:t>ART is a combination of drugs that reduces the ability of HIV to multiply in the body and in turn, increases the body’s ability to fight disease</a:t>
            </a:r>
          </a:p>
          <a:p>
            <a:pPr eaLnBrk="1" fontAlgn="auto" hangingPunct="1">
              <a:lnSpc>
                <a:spcPct val="115000"/>
              </a:lnSpc>
              <a:spcBef>
                <a:spcPts val="0"/>
              </a:spcBef>
              <a:spcAft>
                <a:spcPts val="1000"/>
              </a:spcAft>
              <a:defRPr/>
            </a:pPr>
            <a:r>
              <a:rPr lang="en-US" dirty="0" smtClean="0">
                <a:latin typeface="Cambria"/>
                <a:ea typeface="Times New Roman"/>
                <a:cs typeface="Times New Roman"/>
              </a:rPr>
              <a:t>Presently three groups of antiretroviral drugs are available:</a:t>
            </a:r>
            <a:endParaRPr lang="en-US" sz="1100" dirty="0" smtClean="0">
              <a:ea typeface="Times New Roman"/>
              <a:cs typeface="Times New Roman"/>
            </a:endParaRPr>
          </a:p>
          <a:p>
            <a:pPr marL="342900" indent="-342900" eaLnBrk="1" fontAlgn="auto" hangingPunct="1">
              <a:lnSpc>
                <a:spcPct val="115000"/>
              </a:lnSpc>
              <a:spcBef>
                <a:spcPts val="0"/>
              </a:spcBef>
              <a:spcAft>
                <a:spcPts val="1000"/>
              </a:spcAft>
              <a:buFont typeface="Symbol"/>
              <a:buChar char=""/>
              <a:defRPr/>
            </a:pPr>
            <a:r>
              <a:rPr lang="en-US" b="1" dirty="0" smtClean="0">
                <a:latin typeface="Cambria"/>
                <a:ea typeface="Times New Roman"/>
                <a:cs typeface="Times New Roman"/>
              </a:rPr>
              <a:t>Nucleoside Reverse Transcriptase Inhibitors (NRTI’s)</a:t>
            </a:r>
            <a:r>
              <a:rPr lang="en-US" dirty="0" smtClean="0">
                <a:latin typeface="Cambria"/>
                <a:ea typeface="Times New Roman"/>
                <a:cs typeface="Times New Roman"/>
              </a:rPr>
              <a:t> </a:t>
            </a:r>
            <a:endParaRPr lang="en-US" sz="1100" dirty="0" smtClean="0">
              <a:ea typeface="Times New Roman"/>
              <a:cs typeface="Times New Roman"/>
            </a:endParaRPr>
          </a:p>
          <a:p>
            <a:pPr marL="742950" lvl="1" indent="-285750" eaLnBrk="1" fontAlgn="auto" hangingPunct="1">
              <a:lnSpc>
                <a:spcPct val="115000"/>
              </a:lnSpc>
              <a:spcBef>
                <a:spcPts val="0"/>
              </a:spcBef>
              <a:spcAft>
                <a:spcPts val="1000"/>
              </a:spcAft>
              <a:buFont typeface="Courier New"/>
              <a:buChar char="o"/>
              <a:defRPr/>
            </a:pPr>
            <a:r>
              <a:rPr lang="en-US" dirty="0" smtClean="0">
                <a:latin typeface="Cambria"/>
                <a:ea typeface="Times New Roman"/>
                <a:cs typeface="Times New Roman"/>
              </a:rPr>
              <a:t>Example:  </a:t>
            </a:r>
            <a:r>
              <a:rPr lang="en-US" dirty="0" err="1" smtClean="0">
                <a:latin typeface="Cambria"/>
                <a:ea typeface="Times New Roman"/>
                <a:cs typeface="Times New Roman"/>
              </a:rPr>
              <a:t>Zidovudine</a:t>
            </a:r>
            <a:r>
              <a:rPr lang="en-US" dirty="0" smtClean="0">
                <a:latin typeface="Cambria"/>
                <a:ea typeface="Times New Roman"/>
                <a:cs typeface="Times New Roman"/>
              </a:rPr>
              <a:t>, </a:t>
            </a:r>
            <a:r>
              <a:rPr lang="en-US" dirty="0" err="1" smtClean="0">
                <a:latin typeface="Cambria"/>
                <a:ea typeface="Times New Roman"/>
                <a:cs typeface="Times New Roman"/>
              </a:rPr>
              <a:t>Stavudine</a:t>
            </a:r>
            <a:r>
              <a:rPr lang="en-US" dirty="0" smtClean="0">
                <a:latin typeface="Cambria"/>
                <a:ea typeface="Times New Roman"/>
                <a:cs typeface="Times New Roman"/>
              </a:rPr>
              <a:t>, </a:t>
            </a:r>
            <a:r>
              <a:rPr lang="en-US" dirty="0" err="1" smtClean="0">
                <a:latin typeface="Cambria"/>
                <a:ea typeface="Times New Roman"/>
                <a:cs typeface="Times New Roman"/>
              </a:rPr>
              <a:t>Lamivudine</a:t>
            </a:r>
            <a:endParaRPr lang="en-US" sz="1100" dirty="0" smtClean="0">
              <a:ea typeface="Times New Roman"/>
              <a:cs typeface="Times New Roman"/>
            </a:endParaRPr>
          </a:p>
          <a:p>
            <a:pPr marL="342900" indent="-342900" eaLnBrk="1" fontAlgn="auto" hangingPunct="1">
              <a:lnSpc>
                <a:spcPct val="115000"/>
              </a:lnSpc>
              <a:spcBef>
                <a:spcPts val="0"/>
              </a:spcBef>
              <a:spcAft>
                <a:spcPts val="1000"/>
              </a:spcAft>
              <a:buFont typeface="Symbol"/>
              <a:buChar char=""/>
              <a:defRPr/>
            </a:pPr>
            <a:r>
              <a:rPr lang="en-US" b="1" dirty="0" smtClean="0">
                <a:latin typeface="Cambria"/>
                <a:ea typeface="Times New Roman"/>
                <a:cs typeface="Times New Roman"/>
              </a:rPr>
              <a:t>Non-Nucleoside Reverse Transcriptase Inhibitors (NNRTI’s)</a:t>
            </a:r>
            <a:r>
              <a:rPr lang="en-US" dirty="0" smtClean="0">
                <a:latin typeface="Cambria"/>
                <a:ea typeface="Times New Roman"/>
                <a:cs typeface="Times New Roman"/>
              </a:rPr>
              <a:t> </a:t>
            </a:r>
            <a:endParaRPr lang="en-US" sz="1100" dirty="0" smtClean="0">
              <a:ea typeface="Times New Roman"/>
              <a:cs typeface="Times New Roman"/>
            </a:endParaRPr>
          </a:p>
          <a:p>
            <a:pPr marL="742950" lvl="1" indent="-285750" eaLnBrk="1" fontAlgn="auto" hangingPunct="1">
              <a:lnSpc>
                <a:spcPct val="115000"/>
              </a:lnSpc>
              <a:spcBef>
                <a:spcPts val="0"/>
              </a:spcBef>
              <a:spcAft>
                <a:spcPts val="1000"/>
              </a:spcAft>
              <a:buFont typeface="Courier New"/>
              <a:buChar char="o"/>
              <a:defRPr/>
            </a:pPr>
            <a:r>
              <a:rPr lang="en-US" dirty="0" smtClean="0">
                <a:latin typeface="Cambria"/>
                <a:ea typeface="Times New Roman"/>
                <a:cs typeface="Times New Roman"/>
              </a:rPr>
              <a:t>Example: </a:t>
            </a:r>
            <a:r>
              <a:rPr lang="en-US" dirty="0" err="1" smtClean="0">
                <a:latin typeface="Cambria"/>
                <a:ea typeface="Times New Roman"/>
                <a:cs typeface="Times New Roman"/>
              </a:rPr>
              <a:t>Nevirapine</a:t>
            </a:r>
            <a:r>
              <a:rPr lang="en-US" dirty="0" smtClean="0">
                <a:latin typeface="Cambria"/>
                <a:ea typeface="Times New Roman"/>
                <a:cs typeface="Times New Roman"/>
              </a:rPr>
              <a:t>, </a:t>
            </a:r>
            <a:r>
              <a:rPr lang="en-US" dirty="0" err="1" smtClean="0">
                <a:latin typeface="Cambria"/>
                <a:ea typeface="Times New Roman"/>
                <a:cs typeface="Times New Roman"/>
              </a:rPr>
              <a:t>Efavirenz</a:t>
            </a:r>
            <a:endParaRPr lang="en-US" sz="1100" dirty="0" smtClean="0">
              <a:ea typeface="Times New Roman"/>
              <a:cs typeface="Times New Roman"/>
            </a:endParaRPr>
          </a:p>
          <a:p>
            <a:pPr marL="342900" indent="-342900" eaLnBrk="1" fontAlgn="auto" hangingPunct="1">
              <a:lnSpc>
                <a:spcPct val="115000"/>
              </a:lnSpc>
              <a:spcBef>
                <a:spcPts val="0"/>
              </a:spcBef>
              <a:spcAft>
                <a:spcPts val="1000"/>
              </a:spcAft>
              <a:buFont typeface="Symbol"/>
              <a:buChar char=""/>
              <a:defRPr/>
            </a:pPr>
            <a:r>
              <a:rPr lang="en-US" b="1" dirty="0" smtClean="0">
                <a:latin typeface="Cambria"/>
                <a:ea typeface="Times New Roman"/>
                <a:cs typeface="Times New Roman"/>
              </a:rPr>
              <a:t>Protease inhibitors (PI’s)</a:t>
            </a:r>
            <a:r>
              <a:rPr lang="en-US" dirty="0" smtClean="0">
                <a:latin typeface="Cambria"/>
                <a:ea typeface="Times New Roman"/>
                <a:cs typeface="Times New Roman"/>
              </a:rPr>
              <a:t> </a:t>
            </a:r>
            <a:endParaRPr lang="en-US" sz="1100" dirty="0" smtClean="0">
              <a:ea typeface="Times New Roman"/>
              <a:cs typeface="Times New Roman"/>
            </a:endParaRPr>
          </a:p>
          <a:p>
            <a:pPr marL="742950" lvl="1" indent="-285750" eaLnBrk="1" fontAlgn="auto" hangingPunct="1">
              <a:lnSpc>
                <a:spcPct val="115000"/>
              </a:lnSpc>
              <a:spcBef>
                <a:spcPts val="0"/>
              </a:spcBef>
              <a:spcAft>
                <a:spcPts val="1000"/>
              </a:spcAft>
              <a:buFont typeface="Courier New"/>
              <a:buChar char="o"/>
              <a:defRPr/>
            </a:pPr>
            <a:r>
              <a:rPr lang="en-US" dirty="0" smtClean="0">
                <a:latin typeface="Cambria"/>
                <a:ea typeface="Times New Roman"/>
                <a:cs typeface="Times New Roman"/>
              </a:rPr>
              <a:t>Example: </a:t>
            </a:r>
            <a:r>
              <a:rPr lang="en-US" dirty="0" err="1" smtClean="0">
                <a:latin typeface="Cambria"/>
                <a:ea typeface="Times New Roman"/>
                <a:cs typeface="Times New Roman"/>
              </a:rPr>
              <a:t>Ritonavir</a:t>
            </a:r>
            <a:r>
              <a:rPr lang="en-US" dirty="0" smtClean="0">
                <a:latin typeface="Cambria"/>
                <a:ea typeface="Times New Roman"/>
                <a:cs typeface="Times New Roman"/>
              </a:rPr>
              <a:t>, </a:t>
            </a:r>
            <a:r>
              <a:rPr lang="en-US" dirty="0" err="1" smtClean="0">
                <a:latin typeface="Cambria"/>
                <a:ea typeface="Times New Roman"/>
                <a:cs typeface="Times New Roman"/>
              </a:rPr>
              <a:t>Lopinavir</a:t>
            </a:r>
            <a:r>
              <a:rPr lang="en-US" dirty="0" smtClean="0">
                <a:latin typeface="Cambria"/>
                <a:ea typeface="Times New Roman"/>
                <a:cs typeface="Times New Roman"/>
              </a:rPr>
              <a:t>. </a:t>
            </a:r>
          </a:p>
          <a:p>
            <a:pPr marL="742950" lvl="1" indent="-285750" eaLnBrk="1" fontAlgn="auto" hangingPunct="1">
              <a:lnSpc>
                <a:spcPct val="115000"/>
              </a:lnSpc>
              <a:spcBef>
                <a:spcPts val="0"/>
              </a:spcBef>
              <a:spcAft>
                <a:spcPts val="1000"/>
              </a:spcAft>
              <a:buFont typeface="Courier New"/>
              <a:buNone/>
              <a:defRPr/>
            </a:pPr>
            <a:endParaRPr lang="en-US" dirty="0" smtClean="0">
              <a:latin typeface="Cambria"/>
              <a:cs typeface="Times New Roman"/>
            </a:endParaRPr>
          </a:p>
          <a:p>
            <a:pPr marL="742950" lvl="1" indent="-285750" eaLnBrk="1" fontAlgn="auto" hangingPunct="1">
              <a:lnSpc>
                <a:spcPct val="115000"/>
              </a:lnSpc>
              <a:spcBef>
                <a:spcPts val="0"/>
              </a:spcBef>
              <a:spcAft>
                <a:spcPts val="1000"/>
              </a:spcAft>
              <a:buFont typeface="Courier New"/>
              <a:buNone/>
              <a:defRPr/>
            </a:pPr>
            <a:r>
              <a:rPr lang="en-US" sz="1200" kern="1200" dirty="0" smtClean="0">
                <a:solidFill>
                  <a:schemeClr val="tx1"/>
                </a:solidFill>
                <a:latin typeface="+mn-lt"/>
                <a:ea typeface="+mn-ea"/>
                <a:cs typeface="+mn-cs"/>
              </a:rPr>
              <a:t>These drugs acts at different stages of the HIV life cycle interfering with the replication </a:t>
            </a:r>
            <a:r>
              <a:rPr lang="en-US" dirty="0" smtClean="0"/>
              <a:t>of HIV in the human body. </a:t>
            </a:r>
            <a:endParaRPr lang="en-US" dirty="0"/>
          </a:p>
        </p:txBody>
      </p:sp>
      <p:sp>
        <p:nvSpPr>
          <p:cNvPr id="624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2EFFFD-46A7-4C4D-BFF4-8D757727A291}"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National First-Line ART Regimen</a:t>
            </a:r>
          </a:p>
          <a:p>
            <a:pPr eaLnBrk="1" hangingPunct="1">
              <a:spcBef>
                <a:spcPct val="0"/>
              </a:spcBef>
            </a:pPr>
            <a:endParaRPr lang="en-US" smtClean="0"/>
          </a:p>
          <a:p>
            <a:pPr eaLnBrk="1" hangingPunct="1">
              <a:spcBef>
                <a:spcPct val="0"/>
              </a:spcBef>
            </a:pPr>
            <a:r>
              <a:rPr lang="en-US" smtClean="0"/>
              <a:t>Ask participants if they have heard the term “First-line Treatment Regimen” before. Explain that these includes the drugs from different classes and is used for a “naïve” patient who has never taken ARV drugs before.</a:t>
            </a:r>
          </a:p>
          <a:p>
            <a:pPr eaLnBrk="1" hangingPunct="1">
              <a:spcBef>
                <a:spcPct val="0"/>
              </a:spcBef>
            </a:pPr>
            <a:r>
              <a:rPr lang="en-US" smtClean="0"/>
              <a:t>Explain that the First-line regimen consists of two NRTIs and one NNRTI forming a triple-drug combination. </a:t>
            </a:r>
          </a:p>
          <a:p>
            <a:pPr eaLnBrk="1" hangingPunct="1">
              <a:spcBef>
                <a:spcPct val="0"/>
              </a:spcBef>
            </a:pPr>
            <a:r>
              <a:rPr lang="en-US" smtClean="0"/>
              <a:t>Explain that the next slide has more examples. </a:t>
            </a:r>
          </a:p>
        </p:txBody>
      </p:sp>
      <p:sp>
        <p:nvSpPr>
          <p:cNvPr id="634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C8C99B-433F-47B4-890B-4EAC593A4C1A}"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Examples of First-Line Regimens</a:t>
            </a:r>
          </a:p>
          <a:p>
            <a:pPr eaLnBrk="1" hangingPunct="1">
              <a:spcBef>
                <a:spcPct val="0"/>
              </a:spcBef>
            </a:pPr>
            <a:endParaRPr lang="en-US" dirty="0" smtClean="0"/>
          </a:p>
          <a:p>
            <a:pPr eaLnBrk="1" hangingPunct="1">
              <a:spcBef>
                <a:spcPct val="0"/>
              </a:spcBef>
            </a:pPr>
            <a:r>
              <a:rPr lang="en-US" dirty="0" smtClean="0"/>
              <a:t>Use the given examples to explain how the regimens are formed. Relate the drugs to their classes and show how they are related. </a:t>
            </a:r>
          </a:p>
          <a:p>
            <a:pPr eaLnBrk="1" hangingPunct="1">
              <a:spcBef>
                <a:spcPct val="0"/>
              </a:spcBef>
            </a:pPr>
            <a:r>
              <a:rPr lang="en-US" dirty="0" smtClean="0"/>
              <a:t>Inform them that these regimens are available at centres in fixed-dose combinations (FDCs) </a:t>
            </a:r>
            <a:r>
              <a:rPr lang="en-US" dirty="0" err="1" smtClean="0"/>
              <a:t>eg</a:t>
            </a:r>
            <a:r>
              <a:rPr lang="en-US" dirty="0" smtClean="0"/>
              <a:t>. AZT + 3TC + NVP (Regimen 1) is available as one tablet with </a:t>
            </a:r>
            <a:r>
              <a:rPr lang="en-US" dirty="0" err="1" smtClean="0"/>
              <a:t>commerical</a:t>
            </a:r>
            <a:r>
              <a:rPr lang="en-US" dirty="0" smtClean="0"/>
              <a:t> name</a:t>
            </a:r>
            <a:r>
              <a:rPr lang="en-US" b="1" dirty="0" smtClean="0"/>
              <a:t> </a:t>
            </a:r>
            <a:r>
              <a:rPr lang="en-US" b="1" dirty="0" err="1" smtClean="0"/>
              <a:t>Virocomb</a:t>
            </a:r>
            <a:r>
              <a:rPr lang="en-US" b="1" dirty="0" smtClean="0"/>
              <a:t>-N / </a:t>
            </a:r>
            <a:r>
              <a:rPr lang="en-US" b="1" dirty="0" err="1" smtClean="0"/>
              <a:t>Zidolam</a:t>
            </a:r>
            <a:r>
              <a:rPr lang="en-US" b="1" dirty="0" smtClean="0"/>
              <a:t>-N / </a:t>
            </a:r>
            <a:r>
              <a:rPr lang="en-US" b="1" dirty="0" err="1" smtClean="0"/>
              <a:t>Duovir</a:t>
            </a:r>
            <a:r>
              <a:rPr lang="en-US" b="1" dirty="0" smtClean="0"/>
              <a:t>-N</a:t>
            </a:r>
            <a:r>
              <a:rPr lang="en-US" dirty="0" smtClean="0"/>
              <a:t>. FDCs are preferred because they are easy to use, have distribution advantages and improve adherence to treatment, thus reducing the development of drug resistance. </a:t>
            </a:r>
          </a:p>
        </p:txBody>
      </p:sp>
      <p:sp>
        <p:nvSpPr>
          <p:cNvPr id="645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A23E48E-E4A2-4A05-9623-828FC79BAB48}"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National Second-line Regimen</a:t>
            </a:r>
          </a:p>
          <a:p>
            <a:pPr eaLnBrk="1" hangingPunct="1">
              <a:spcBef>
                <a:spcPct val="0"/>
              </a:spcBef>
            </a:pPr>
            <a:r>
              <a:rPr lang="en-US" dirty="0" smtClean="0"/>
              <a:t>Discuss that second-line ART is the next regimen used in sequence immediately after first-line therapy has failed. Usually second-line regimen consists of two NRTIs and a Protease inhibitor. These drugs are presently available only at the Centre of Excellence. These will soon be available at the ART Plus centres. </a:t>
            </a:r>
          </a:p>
        </p:txBody>
      </p:sp>
      <p:sp>
        <p:nvSpPr>
          <p:cNvPr id="655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A46E93A-2112-45F4-833D-245464C2BBD9}" type="slidenum">
              <a:rPr lang="en-US" smtClean="0"/>
              <a:pPr fontAlgn="base">
                <a:spcBef>
                  <a:spcPct val="0"/>
                </a:spcBef>
                <a:spcAft>
                  <a:spcPct val="0"/>
                </a:spcAft>
                <a:defRPr/>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 </a:t>
            </a:r>
          </a:p>
          <a:p>
            <a:pPr eaLnBrk="1" fontAlgn="auto" hangingPunct="1">
              <a:spcBef>
                <a:spcPts val="0"/>
              </a:spcBef>
              <a:spcAft>
                <a:spcPts val="0"/>
              </a:spcAft>
              <a:defRPr/>
            </a:pPr>
            <a:r>
              <a:rPr lang="en-US" dirty="0" smtClean="0"/>
              <a:t> Limitations of second-line regimen are</a:t>
            </a:r>
          </a:p>
          <a:p>
            <a:pPr marL="225425" indent="-225425" eaLnBrk="1" fontAlgn="auto" hangingPunct="1">
              <a:spcBef>
                <a:spcPts val="0"/>
              </a:spcBef>
              <a:spcAft>
                <a:spcPts val="0"/>
              </a:spcAft>
              <a:buFont typeface="Arial" pitchFamily="34" charset="0"/>
              <a:buChar char="•"/>
              <a:defRPr/>
            </a:pPr>
            <a:r>
              <a:rPr lang="en-US" dirty="0" smtClean="0"/>
              <a:t> Client has to consume more pills than in the first-line regimen</a:t>
            </a:r>
          </a:p>
          <a:p>
            <a:pPr marL="225425" indent="-225425" eaLnBrk="1" fontAlgn="auto" hangingPunct="1">
              <a:spcBef>
                <a:spcPts val="0"/>
              </a:spcBef>
              <a:spcAft>
                <a:spcPts val="0"/>
              </a:spcAft>
              <a:buFont typeface="Arial" pitchFamily="34" charset="0"/>
              <a:buChar char="•"/>
              <a:defRPr/>
            </a:pPr>
            <a:r>
              <a:rPr lang="en-US" dirty="0" smtClean="0"/>
              <a:t> The second-line drugs have more side-effects</a:t>
            </a:r>
          </a:p>
          <a:p>
            <a:pPr marL="225425" indent="-225425" eaLnBrk="1" fontAlgn="auto" hangingPunct="1">
              <a:spcBef>
                <a:spcPts val="0"/>
              </a:spcBef>
              <a:spcAft>
                <a:spcPts val="0"/>
              </a:spcAft>
              <a:buFont typeface="Arial" pitchFamily="34" charset="0"/>
              <a:buChar char="•"/>
              <a:defRPr/>
            </a:pPr>
            <a:r>
              <a:rPr lang="en-US" dirty="0" smtClean="0"/>
              <a:t> The drugs are more costly than first-line drugs</a:t>
            </a:r>
          </a:p>
          <a:p>
            <a:pPr marL="225425" indent="-225425" eaLnBrk="1" fontAlgn="auto" hangingPunct="1">
              <a:spcBef>
                <a:spcPts val="0"/>
              </a:spcBef>
              <a:spcAft>
                <a:spcPts val="0"/>
              </a:spcAft>
              <a:buFont typeface="Arial" pitchFamily="34" charset="0"/>
              <a:buChar char="•"/>
              <a:defRPr/>
            </a:pPr>
            <a:r>
              <a:rPr lang="en-US" dirty="0" smtClean="0"/>
              <a:t> There is no third-line available presently under the</a:t>
            </a:r>
            <a:r>
              <a:rPr lang="en-US" baseline="0" dirty="0" smtClean="0"/>
              <a:t> national programme </a:t>
            </a:r>
            <a:r>
              <a:rPr lang="en-US" dirty="0" smtClean="0"/>
              <a:t>and second-line is the last option for the client. Hence high adherence is very important for first-line and second-line.</a:t>
            </a:r>
            <a:endParaRPr lang="en-US" dirty="0"/>
          </a:p>
        </p:txBody>
      </p:sp>
      <p:sp>
        <p:nvSpPr>
          <p:cNvPr id="665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9C6730-022A-4A86-8B72-FE99DD572E02}" type="slidenum">
              <a:rPr lang="en-US" smtClean="0"/>
              <a:pPr fontAlgn="base">
                <a:spcBef>
                  <a:spcPct val="0"/>
                </a:spcBef>
                <a:spcAft>
                  <a:spcPct val="0"/>
                </a:spcAft>
                <a:defRPr/>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marL="342900" indent="-342900" algn="just" eaLnBrk="1" hangingPunct="1">
              <a:lnSpc>
                <a:spcPct val="115000"/>
              </a:lnSpc>
              <a:spcBef>
                <a:spcPct val="0"/>
              </a:spcBef>
            </a:pPr>
            <a:r>
              <a:rPr lang="en-US" b="1" smtClean="0">
                <a:latin typeface="Cambria" pitchFamily="18" charset="0"/>
                <a:cs typeface="Times New Roman" pitchFamily="18" charset="0"/>
              </a:rPr>
              <a:t>Benefits of ART</a:t>
            </a:r>
          </a:p>
          <a:p>
            <a:pPr marL="342900" indent="-342900" algn="just" eaLnBrk="1" hangingPunct="1">
              <a:lnSpc>
                <a:spcPct val="115000"/>
              </a:lnSpc>
              <a:spcBef>
                <a:spcPct val="0"/>
              </a:spcBef>
              <a:buFont typeface="Symbol" pitchFamily="18" charset="2"/>
              <a:buChar char=""/>
            </a:pPr>
            <a:r>
              <a:rPr lang="en-US" smtClean="0">
                <a:latin typeface="Cambria" pitchFamily="18" charset="0"/>
                <a:cs typeface="Times New Roman" pitchFamily="18" charset="0"/>
              </a:rPr>
              <a:t>ART helps to stabilize the immune system by increasing the CD4 cell count and reversing the progressive destruction of immune function.</a:t>
            </a:r>
            <a:endParaRPr lang="en-US" sz="1100" smtClean="0">
              <a:cs typeface="Times New Roman" pitchFamily="18" charset="0"/>
            </a:endParaRPr>
          </a:p>
          <a:p>
            <a:pPr marL="342900" indent="-342900" algn="just" eaLnBrk="1" hangingPunct="1">
              <a:lnSpc>
                <a:spcPct val="115000"/>
              </a:lnSpc>
              <a:spcBef>
                <a:spcPct val="0"/>
              </a:spcBef>
              <a:spcAft>
                <a:spcPts val="1000"/>
              </a:spcAft>
              <a:buFont typeface="Symbol" pitchFamily="18" charset="2"/>
              <a:buChar char=""/>
            </a:pPr>
            <a:r>
              <a:rPr lang="en-US" smtClean="0">
                <a:latin typeface="Cambria" pitchFamily="18" charset="0"/>
                <a:cs typeface="Times New Roman" pitchFamily="18" charset="0"/>
              </a:rPr>
              <a:t>It prevents OIs which develop when there is severe damage to the immune function and a very low CD4 count. It shortens the course of any infections that are already present. </a:t>
            </a:r>
            <a:endParaRPr lang="en-US" sz="1100" smtClean="0">
              <a:cs typeface="Times New Roman" pitchFamily="18" charset="0"/>
            </a:endParaRPr>
          </a:p>
          <a:p>
            <a:pPr marL="342900" indent="-342900" algn="just" eaLnBrk="1" hangingPunct="1">
              <a:lnSpc>
                <a:spcPct val="115000"/>
              </a:lnSpc>
              <a:spcBef>
                <a:spcPct val="0"/>
              </a:spcBef>
              <a:spcAft>
                <a:spcPts val="1000"/>
              </a:spcAft>
              <a:buFont typeface="Symbol" pitchFamily="18" charset="2"/>
              <a:buChar char=""/>
            </a:pPr>
            <a:r>
              <a:rPr lang="en-US" smtClean="0">
                <a:latin typeface="Cambria" pitchFamily="18" charset="0"/>
                <a:cs typeface="Times New Roman" pitchFamily="18" charset="0"/>
              </a:rPr>
              <a:t>It helps PLHIVs to live longer and have a better quality of life. Thus, they can also have the opportunity to continue earning a living.</a:t>
            </a:r>
            <a:endParaRPr lang="en-US" smtClean="0"/>
          </a:p>
        </p:txBody>
      </p:sp>
      <p:sp>
        <p:nvSpPr>
          <p:cNvPr id="675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0E3956F-7307-4BC3-829B-E8C1CD56F680}" type="slidenum">
              <a:rPr lang="en-US" smtClean="0"/>
              <a:pPr fontAlgn="base">
                <a:spcBef>
                  <a:spcPct val="0"/>
                </a:spcBef>
                <a:spcAft>
                  <a:spcPct val="0"/>
                </a:spcAft>
                <a:defRPr/>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lnSpc>
                <a:spcPct val="115000"/>
              </a:lnSpc>
              <a:spcBef>
                <a:spcPts val="1000"/>
              </a:spcBef>
              <a:spcAft>
                <a:spcPts val="0"/>
              </a:spcAft>
              <a:defRPr/>
            </a:pPr>
            <a:r>
              <a:rPr lang="en-US" sz="1300" b="1" dirty="0" smtClean="0">
                <a:latin typeface="Cambria"/>
                <a:ea typeface="Times New Roman"/>
                <a:cs typeface="Times New Roman"/>
              </a:rPr>
              <a:t>Limitations of ART</a:t>
            </a:r>
          </a:p>
          <a:p>
            <a:pPr algn="just" eaLnBrk="1" fontAlgn="auto" hangingPunct="1">
              <a:lnSpc>
                <a:spcPct val="115000"/>
              </a:lnSpc>
              <a:spcBef>
                <a:spcPts val="0"/>
              </a:spcBef>
              <a:spcAft>
                <a:spcPts val="1000"/>
              </a:spcAft>
              <a:defRPr/>
            </a:pPr>
            <a:r>
              <a:rPr lang="en-US" dirty="0" smtClean="0">
                <a:latin typeface="Cambria"/>
                <a:ea typeface="Times New Roman"/>
                <a:cs typeface="Times New Roman"/>
              </a:rPr>
              <a:t>Although ART dramatically improves the health and life expectancy of PLHIVs:</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Times New Roman"/>
              </a:rPr>
              <a:t>ART is not a cure for AIDS. HIV is never entirely eliminated from the body - that is </a:t>
            </a:r>
            <a:r>
              <a:rPr lang="en-US" i="1" dirty="0" err="1" smtClean="0">
                <a:latin typeface="Cambria"/>
                <a:ea typeface="Times New Roman"/>
                <a:cs typeface="Times New Roman"/>
              </a:rPr>
              <a:t>rogamukt</a:t>
            </a:r>
            <a:r>
              <a:rPr lang="en-US" dirty="0" smtClean="0">
                <a:latin typeface="Cambria"/>
                <a:ea typeface="Times New Roman"/>
                <a:cs typeface="Times New Roman"/>
              </a:rPr>
              <a:t>.</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Times New Roman"/>
              </a:rPr>
              <a:t>ART must be taken life-long. The virus can never be eradicated completely from the body. So ART has to be continued forever, even if the client is asymptomatic.</a:t>
            </a:r>
            <a:endParaRPr lang="en-US" sz="1100" dirty="0" smtClean="0">
              <a:ea typeface="Times New Roman"/>
              <a:cs typeface="Times New Roman"/>
            </a:endParaRPr>
          </a:p>
          <a:p>
            <a:pPr marL="342900" indent="-342900" algn="just" eaLnBrk="1" fontAlgn="auto" hangingPunct="1">
              <a:lnSpc>
                <a:spcPct val="115000"/>
              </a:lnSpc>
              <a:spcBef>
                <a:spcPts val="0"/>
              </a:spcBef>
              <a:spcAft>
                <a:spcPts val="0"/>
              </a:spcAft>
              <a:buFont typeface="Symbol"/>
              <a:buChar char=""/>
              <a:defRPr/>
            </a:pPr>
            <a:r>
              <a:rPr lang="en-US" dirty="0" smtClean="0">
                <a:latin typeface="Cambria"/>
                <a:ea typeface="Times New Roman"/>
                <a:cs typeface="Times New Roman"/>
              </a:rPr>
              <a:t>HIV can still be transmitted to others - even when the PLHIV is healthy and taking his/her medication regularly. Thus, safe sex should be practiced even if the client is on ART. </a:t>
            </a:r>
            <a:endParaRPr lang="en-US" sz="1100" dirty="0" smtClean="0">
              <a:ea typeface="Times New Roman"/>
              <a:cs typeface="Times New Roman"/>
            </a:endParaRPr>
          </a:p>
          <a:p>
            <a:pPr marL="342900" indent="-342900" algn="just" eaLnBrk="1" fontAlgn="auto" hangingPunct="1">
              <a:lnSpc>
                <a:spcPct val="115000"/>
              </a:lnSpc>
              <a:spcBef>
                <a:spcPts val="0"/>
              </a:spcBef>
              <a:spcAft>
                <a:spcPts val="1000"/>
              </a:spcAft>
              <a:buFont typeface="Symbol"/>
              <a:buChar char=""/>
              <a:defRPr/>
            </a:pPr>
            <a:r>
              <a:rPr lang="en-US" dirty="0" smtClean="0">
                <a:latin typeface="Cambria"/>
                <a:ea typeface="Times New Roman"/>
                <a:cs typeface="Times New Roman"/>
              </a:rPr>
              <a:t>The PLHIV can also be infected with other strains of HIV when on ART. This is known as super infection. So ART does not mean relaxing one’s guard and permitting unsafe sex.</a:t>
            </a:r>
            <a:endParaRPr lang="en-US" sz="1100" dirty="0" smtClean="0">
              <a:ea typeface="Times New Roman"/>
              <a:cs typeface="Times New Roman"/>
            </a:endParaRPr>
          </a:p>
          <a:p>
            <a:pPr eaLnBrk="1" fontAlgn="auto" hangingPunct="1">
              <a:spcBef>
                <a:spcPts val="0"/>
              </a:spcBef>
              <a:spcAft>
                <a:spcPts val="0"/>
              </a:spcAft>
              <a:defRPr/>
            </a:pPr>
            <a:endParaRPr lang="en-US" dirty="0"/>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3B1753A-E539-4CB1-822A-92960D72595B}" type="slidenum">
              <a:rPr lang="en-US" smtClean="0"/>
              <a:pPr fontAlgn="base">
                <a:spcBef>
                  <a:spcPct val="0"/>
                </a:spcBef>
                <a:spcAft>
                  <a:spcPct val="0"/>
                </a:spcAft>
                <a:defRPr/>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Eligibility Criteria for Starting ART</a:t>
            </a:r>
          </a:p>
          <a:p>
            <a:pPr eaLnBrk="1" hangingPunct="1">
              <a:spcBef>
                <a:spcPct val="0"/>
              </a:spcBef>
            </a:pPr>
            <a:endParaRPr lang="en-US" smtClean="0"/>
          </a:p>
          <a:p>
            <a:pPr eaLnBrk="1" hangingPunct="1">
              <a:spcBef>
                <a:spcPct val="0"/>
              </a:spcBef>
            </a:pPr>
            <a:r>
              <a:rPr lang="en-US" smtClean="0"/>
              <a:t>ART is initiated based on the clinical staging and CD4 count as per the table given in the slide. </a:t>
            </a:r>
            <a:endParaRPr lang="en-US" b="1" smtClean="0"/>
          </a:p>
          <a:p>
            <a:pPr eaLnBrk="1" hangingPunct="1">
              <a:spcBef>
                <a:spcPct val="0"/>
              </a:spcBef>
            </a:pPr>
            <a:endParaRPr lang="en-US" b="1" u="sng" smtClean="0"/>
          </a:p>
        </p:txBody>
      </p:sp>
      <p:sp>
        <p:nvSpPr>
          <p:cNvPr id="69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D5387CF-FE76-4CE1-9B03-35462401F858}" type="slidenum">
              <a:rPr lang="en-US" smtClean="0"/>
              <a:pPr fontAlgn="base">
                <a:spcBef>
                  <a:spcPct val="0"/>
                </a:spcBef>
                <a:spcAft>
                  <a:spcPct val="0"/>
                </a:spcAft>
                <a:defRPr/>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fontAlgn="auto" hangingPunct="1">
              <a:spcBef>
                <a:spcPts val="0"/>
              </a:spcBef>
              <a:spcAft>
                <a:spcPts val="0"/>
              </a:spcAft>
              <a:defRPr/>
            </a:pPr>
            <a:r>
              <a:rPr lang="en-US" b="1" dirty="0" smtClean="0"/>
              <a:t>Eligibility Criteria for Starting ART</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ART is initiated based on the clinical staging and CD4 count as per the table given on the previous slide. NACP III recommends to initiate ART on the following specific conditions also</a:t>
            </a:r>
          </a:p>
          <a:p>
            <a:pPr eaLnBrk="1" fontAlgn="auto" hangingPunct="1">
              <a:spcBef>
                <a:spcPts val="0"/>
              </a:spcBef>
              <a:spcAft>
                <a:spcPts val="0"/>
              </a:spcAft>
              <a:defRPr/>
            </a:pPr>
            <a:endParaRPr lang="en-US" b="1" dirty="0" smtClean="0"/>
          </a:p>
          <a:p>
            <a:pPr eaLnBrk="1" fontAlgn="auto" hangingPunct="1">
              <a:spcBef>
                <a:spcPts val="0"/>
              </a:spcBef>
              <a:spcAft>
                <a:spcPts val="0"/>
              </a:spcAft>
              <a:defRPr/>
            </a:pPr>
            <a:r>
              <a:rPr lang="en-US" b="1" dirty="0" smtClean="0"/>
              <a:t>Specific  Situations </a:t>
            </a:r>
          </a:p>
          <a:p>
            <a:pPr eaLnBrk="1" fontAlgn="auto" hangingPunct="1">
              <a:spcBef>
                <a:spcPts val="0"/>
              </a:spcBef>
              <a:spcAft>
                <a:spcPts val="0"/>
              </a:spcAft>
              <a:defRPr/>
            </a:pPr>
            <a:r>
              <a:rPr lang="en-US" b="1" u="sng" dirty="0" smtClean="0"/>
              <a:t>HIV and Tuberculosis (TB)</a:t>
            </a:r>
            <a:endParaRPr lang="en-US" u="sng" dirty="0" smtClean="0"/>
          </a:p>
          <a:p>
            <a:pPr eaLnBrk="1" fontAlgn="auto" hangingPunct="1">
              <a:spcBef>
                <a:spcPts val="0"/>
              </a:spcBef>
              <a:spcAft>
                <a:spcPts val="0"/>
              </a:spcAft>
              <a:defRPr/>
            </a:pPr>
            <a:r>
              <a:rPr lang="en-US" dirty="0" smtClean="0"/>
              <a:t>Pulmonary TB</a:t>
            </a:r>
          </a:p>
          <a:p>
            <a:pPr eaLnBrk="1" fontAlgn="auto" hangingPunct="1">
              <a:spcBef>
                <a:spcPts val="0"/>
              </a:spcBef>
              <a:spcAft>
                <a:spcPts val="0"/>
              </a:spcAft>
              <a:defRPr/>
            </a:pPr>
            <a:r>
              <a:rPr lang="en-US" dirty="0" smtClean="0"/>
              <a:t>	Start within 2 weeks of Anti- Tuberculosis Treatment for patients with CD4 &lt; 350</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 Extra Pulmonary TB</a:t>
            </a:r>
          </a:p>
          <a:p>
            <a:pPr eaLnBrk="1" fontAlgn="auto" hangingPunct="1">
              <a:spcBef>
                <a:spcPts val="0"/>
              </a:spcBef>
              <a:spcAft>
                <a:spcPts val="0"/>
              </a:spcAft>
              <a:defRPr/>
            </a:pPr>
            <a:r>
              <a:rPr lang="en-US" dirty="0" smtClean="0"/>
              <a:t>	Start within 2 weeks of initiation of ATT irrespective of CD4 count.</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b="1" u="sng" dirty="0" smtClean="0"/>
              <a:t>HIV and Pregnancy</a:t>
            </a:r>
            <a:endParaRPr lang="en-US" u="sng" dirty="0" smtClean="0"/>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Clinical Stage I and II </a:t>
            </a:r>
          </a:p>
          <a:p>
            <a:pPr eaLnBrk="1" fontAlgn="auto" hangingPunct="1">
              <a:spcBef>
                <a:spcPts val="0"/>
              </a:spcBef>
              <a:spcAft>
                <a:spcPts val="0"/>
              </a:spcAft>
              <a:defRPr/>
            </a:pPr>
            <a:r>
              <a:rPr lang="en-US" dirty="0" smtClean="0"/>
              <a:t>	Start at CD&lt; 250</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Clinical Stage III</a:t>
            </a:r>
          </a:p>
          <a:p>
            <a:pPr eaLnBrk="1" fontAlgn="auto" hangingPunct="1">
              <a:spcBef>
                <a:spcPts val="0"/>
              </a:spcBef>
              <a:spcAft>
                <a:spcPts val="0"/>
              </a:spcAft>
              <a:defRPr/>
            </a:pPr>
            <a:r>
              <a:rPr lang="en-US" dirty="0" smtClean="0"/>
              <a:t>	Start if CD4 &lt; 350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Clinical Stage IV</a:t>
            </a:r>
          </a:p>
          <a:p>
            <a:pPr eaLnBrk="1" fontAlgn="auto" hangingPunct="1">
              <a:spcBef>
                <a:spcPts val="0"/>
              </a:spcBef>
              <a:spcAft>
                <a:spcPts val="0"/>
              </a:spcAft>
              <a:defRPr/>
            </a:pPr>
            <a:r>
              <a:rPr lang="en-US" dirty="0" smtClean="0"/>
              <a:t>	Start irrespective of CD4 count</a:t>
            </a:r>
          </a:p>
          <a:p>
            <a:pPr eaLnBrk="1" fontAlgn="auto" hangingPunct="1">
              <a:spcBef>
                <a:spcPts val="0"/>
              </a:spcBef>
              <a:spcAft>
                <a:spcPts val="0"/>
              </a:spcAft>
              <a:defRPr/>
            </a:pPr>
            <a:endParaRPr lang="en-US" dirty="0" smtClean="0"/>
          </a:p>
        </p:txBody>
      </p:sp>
      <p:sp>
        <p:nvSpPr>
          <p:cNvPr id="706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0D1143-06D5-4BD9-B196-139CF86E3A4A}" type="slidenum">
              <a:rPr lang="en-US" smtClean="0"/>
              <a:pPr fontAlgn="base">
                <a:spcBef>
                  <a:spcPct val="0"/>
                </a:spcBef>
                <a:spcAft>
                  <a:spcPct val="0"/>
                </a:spcAft>
                <a:defRPr/>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Cost of ART Services</a:t>
            </a:r>
          </a:p>
          <a:p>
            <a:pPr eaLnBrk="1" hangingPunct="1">
              <a:spcBef>
                <a:spcPct val="0"/>
              </a:spcBef>
            </a:pPr>
            <a:endParaRPr lang="en-US" dirty="0" smtClean="0"/>
          </a:p>
          <a:p>
            <a:pPr eaLnBrk="1" hangingPunct="1">
              <a:spcBef>
                <a:spcPct val="0"/>
              </a:spcBef>
            </a:pPr>
            <a:r>
              <a:rPr lang="en-US" dirty="0" smtClean="0"/>
              <a:t>This slide shows the programme</a:t>
            </a:r>
            <a:r>
              <a:rPr lang="en-US" baseline="0" dirty="0" smtClean="0"/>
              <a:t> </a:t>
            </a:r>
            <a:r>
              <a:rPr lang="en-US" dirty="0" smtClean="0"/>
              <a:t>cost of ART services which are all available free to patients who register.</a:t>
            </a:r>
          </a:p>
          <a:p>
            <a:pPr eaLnBrk="1" hangingPunct="1">
              <a:spcBef>
                <a:spcPct val="0"/>
              </a:spcBef>
            </a:pPr>
            <a:r>
              <a:rPr lang="en-US" dirty="0" smtClean="0"/>
              <a:t>This is the value of the services given to them. </a:t>
            </a:r>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BA20E70-9645-4CA7-8450-F5244B797334}"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Some Successes</a:t>
            </a:r>
          </a:p>
          <a:p>
            <a:pPr eaLnBrk="1" hangingPunct="1">
              <a:spcBef>
                <a:spcPct val="0"/>
              </a:spcBef>
            </a:pPr>
            <a:endParaRPr lang="en-US" smtClean="0"/>
          </a:p>
          <a:p>
            <a:pPr eaLnBrk="1" hangingPunct="1">
              <a:spcBef>
                <a:spcPct val="0"/>
              </a:spcBef>
            </a:pPr>
            <a:r>
              <a:rPr lang="en-US" smtClean="0"/>
              <a:t>The world has begun to reverse the AIDS epidemic- at least 56 countries have either stabilized or reduced new infections by more than 25% in the past 10 years. </a:t>
            </a:r>
          </a:p>
          <a:p>
            <a:pPr eaLnBrk="1" hangingPunct="1">
              <a:spcBef>
                <a:spcPct val="0"/>
              </a:spcBef>
            </a:pPr>
            <a:endParaRPr lang="en-US" smtClean="0"/>
          </a:p>
          <a:p>
            <a:pPr eaLnBrk="1" hangingPunct="1">
              <a:spcBef>
                <a:spcPct val="0"/>
              </a:spcBef>
            </a:pPr>
            <a:r>
              <a:rPr lang="en-US" smtClean="0"/>
              <a:t>India has made steady progress to achieve its own goal under the NACP III to halt and reverse the HIV epidemic. The official estimate of adult HIV prevalence for 2008-09 is 0.31% and this is an overall reduction from 0.39% in 2004. In terms of actual numbers, this means 2.4 million People living with HIV and AIDS (PLHIV) in 2008-2009 as compared to 2.6 million PLHIV in 2004. </a:t>
            </a:r>
          </a:p>
          <a:p>
            <a:pPr eaLnBrk="1" hangingPunct="1">
              <a:spcBef>
                <a:spcPct val="0"/>
              </a:spcBef>
            </a:pPr>
            <a:r>
              <a:rPr lang="en-US" smtClean="0"/>
              <a:t>Tell the counsellor that as ICTC counsellors, they are part of this effort to halt and reverse the HIV epidemic in the country. </a:t>
            </a:r>
          </a:p>
          <a:p>
            <a:pPr eaLnBrk="1" hangingPunct="1">
              <a:spcBef>
                <a:spcPct val="0"/>
              </a:spcBef>
            </a:pPr>
            <a:r>
              <a:rPr lang="en-US" smtClean="0"/>
              <a:t>This progress has been possible because of the preventive, care and support services made available through the National AIDS Control Programme</a:t>
            </a:r>
          </a:p>
          <a:p>
            <a:pPr eaLnBrk="1" hangingPunct="1">
              <a:spcBef>
                <a:spcPct val="0"/>
              </a:spcBef>
            </a:pPr>
            <a:endParaRPr lang="en-US" smtClean="0"/>
          </a:p>
          <a:p>
            <a:pPr eaLnBrk="1" hangingPunct="1">
              <a:spcBef>
                <a:spcPct val="0"/>
              </a:spcBef>
            </a:pPr>
            <a:endParaRPr lang="en-US" smtClean="0"/>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5F49EF-497D-4D41-A8C4-A850D75E45A4}"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is a basic flow diagram of services:</a:t>
            </a:r>
          </a:p>
          <a:p>
            <a:pPr eaLnBrk="1" hangingPunct="1">
              <a:spcBef>
                <a:spcPct val="0"/>
              </a:spcBef>
            </a:pPr>
            <a:endParaRPr lang="en-US" smtClean="0"/>
          </a:p>
          <a:p>
            <a:pPr eaLnBrk="1" hangingPunct="1">
              <a:spcBef>
                <a:spcPct val="0"/>
              </a:spcBef>
            </a:pPr>
            <a:r>
              <a:rPr lang="en-US" smtClean="0"/>
              <a:t>There are three facilities:</a:t>
            </a:r>
          </a:p>
          <a:p>
            <a:pPr eaLnBrk="1" hangingPunct="1">
              <a:spcBef>
                <a:spcPct val="0"/>
              </a:spcBef>
              <a:buFontTx/>
              <a:buChar char="•"/>
            </a:pPr>
            <a:r>
              <a:rPr lang="en-US" smtClean="0"/>
              <a:t> ICTC where HIV testing is done</a:t>
            </a:r>
          </a:p>
          <a:p>
            <a:pPr eaLnBrk="1" hangingPunct="1">
              <a:spcBef>
                <a:spcPct val="0"/>
              </a:spcBef>
              <a:buFontTx/>
              <a:buChar char="•"/>
            </a:pPr>
            <a:r>
              <a:rPr lang="en-US" smtClean="0"/>
              <a:t> ART Centre where ART and other care treatment is provided</a:t>
            </a:r>
          </a:p>
          <a:p>
            <a:pPr eaLnBrk="1" hangingPunct="1">
              <a:spcBef>
                <a:spcPct val="0"/>
              </a:spcBef>
              <a:buFontTx/>
              <a:buChar char="•"/>
            </a:pPr>
            <a:r>
              <a:rPr lang="en-US" smtClean="0"/>
              <a:t> Centre of Excellence which provides services of different kinds – HIV testing as well as ART. But it is also the nodal centre for Alternate First-line ART and Second-line ART</a:t>
            </a:r>
          </a:p>
        </p:txBody>
      </p:sp>
      <p:sp>
        <p:nvSpPr>
          <p:cNvPr id="727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8EDC881-801D-474D-A13C-1D8398EB0DFD}" type="slidenum">
              <a:rPr lang="en-US" smtClean="0"/>
              <a:pPr fontAlgn="base">
                <a:spcBef>
                  <a:spcPct val="0"/>
                </a:spcBef>
                <a:spcAft>
                  <a:spcPct val="0"/>
                </a:spcAft>
                <a:defRPr/>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 order to make treatment available closer to the PLHIV registered in ART programme, the following innovations are offered:</a:t>
            </a:r>
          </a:p>
          <a:p>
            <a:pPr eaLnBrk="1" hangingPunct="1">
              <a:spcBef>
                <a:spcPct val="0"/>
              </a:spcBef>
            </a:pPr>
            <a:endParaRPr lang="en-US" smtClean="0"/>
          </a:p>
          <a:p>
            <a:pPr eaLnBrk="1" hangingPunct="1">
              <a:spcBef>
                <a:spcPct val="0"/>
              </a:spcBef>
            </a:pPr>
            <a:r>
              <a:rPr lang="en-US" smtClean="0"/>
              <a:t>Some ICTCs have been re-designated as LAC where ART drugs are dispensed.</a:t>
            </a:r>
          </a:p>
        </p:txBody>
      </p:sp>
      <p:sp>
        <p:nvSpPr>
          <p:cNvPr id="737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B71513-6B0D-4C4C-A483-05091C710076}" type="slidenum">
              <a:rPr lang="en-US" smtClean="0"/>
              <a:pPr fontAlgn="base">
                <a:spcBef>
                  <a:spcPct val="0"/>
                </a:spcBef>
                <a:spcAft>
                  <a:spcPct val="0"/>
                </a:spcAft>
                <a:defRPr/>
              </a:pPr>
              <a:t>31</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Care, Support and Treatment Programme</a:t>
            </a:r>
          </a:p>
          <a:p>
            <a:pPr eaLnBrk="1" hangingPunct="1">
              <a:spcBef>
                <a:spcPct val="0"/>
              </a:spcBef>
            </a:pPr>
            <a:endParaRPr lang="en-US" dirty="0" smtClean="0"/>
          </a:p>
          <a:p>
            <a:pPr eaLnBrk="1" hangingPunct="1">
              <a:spcBef>
                <a:spcPct val="0"/>
              </a:spcBef>
            </a:pPr>
            <a:r>
              <a:rPr lang="en-US" dirty="0" smtClean="0"/>
              <a:t>The Care, Support and Treatment Programme was added to the National AIDS Control Programme to address the care and support needs of PLHIVs. NACO initiated ART centres in 2004 to provide free ART to PLHIVs. Because of this initiative, the trends show a steady decline in the estimated AIDS-related deaths per year.</a:t>
            </a:r>
          </a:p>
          <a:p>
            <a:pPr eaLnBrk="1" hangingPunct="1">
              <a:spcBef>
                <a:spcPct val="0"/>
              </a:spcBef>
            </a:pPr>
            <a:endParaRPr lang="en-US" dirty="0" smtClean="0"/>
          </a:p>
          <a:p>
            <a:pPr eaLnBrk="1" hangingPunct="1">
              <a:spcBef>
                <a:spcPct val="0"/>
              </a:spcBef>
            </a:pPr>
            <a:r>
              <a:rPr lang="en-US" dirty="0" smtClean="0"/>
              <a:t>Since 2004 the programme has undergone scaling in a phased manner:</a:t>
            </a:r>
          </a:p>
          <a:p>
            <a:pPr lvl="1" eaLnBrk="1" hangingPunct="1">
              <a:spcBef>
                <a:spcPct val="0"/>
              </a:spcBef>
              <a:buFontTx/>
              <a:buChar char="•"/>
            </a:pPr>
            <a:r>
              <a:rPr lang="en-US" dirty="0" smtClean="0"/>
              <a:t> ART Centres</a:t>
            </a:r>
          </a:p>
          <a:p>
            <a:pPr lvl="1" eaLnBrk="1" hangingPunct="1">
              <a:spcBef>
                <a:spcPct val="0"/>
              </a:spcBef>
              <a:buFontTx/>
              <a:buChar char="•"/>
            </a:pPr>
            <a:r>
              <a:rPr lang="en-US" dirty="0" smtClean="0"/>
              <a:t> Community Care Centres</a:t>
            </a:r>
          </a:p>
          <a:p>
            <a:pPr lvl="1" eaLnBrk="1" hangingPunct="1">
              <a:spcBef>
                <a:spcPct val="0"/>
              </a:spcBef>
              <a:buFontTx/>
              <a:buChar char="•"/>
            </a:pPr>
            <a:r>
              <a:rPr lang="en-US" dirty="0" smtClean="0"/>
              <a:t> Link ART Centres</a:t>
            </a:r>
          </a:p>
          <a:p>
            <a:pPr lvl="1" eaLnBrk="1" hangingPunct="1">
              <a:spcBef>
                <a:spcPct val="0"/>
              </a:spcBef>
              <a:buFontTx/>
              <a:buChar char="•"/>
            </a:pPr>
            <a:r>
              <a:rPr lang="en-US" dirty="0" smtClean="0"/>
              <a:t> Centres of Excellence</a:t>
            </a:r>
          </a:p>
          <a:p>
            <a:pPr lvl="1" eaLnBrk="1" hangingPunct="1">
              <a:spcBef>
                <a:spcPct val="0"/>
              </a:spcBef>
              <a:buFontTx/>
              <a:buChar char="•"/>
            </a:pPr>
            <a:r>
              <a:rPr lang="en-US" dirty="0" smtClean="0"/>
              <a:t> ART Plus Centres</a:t>
            </a:r>
          </a:p>
          <a:p>
            <a:pPr lvl="1" eaLnBrk="1" hangingPunct="1">
              <a:spcBef>
                <a:spcPct val="0"/>
              </a:spcBef>
              <a:buFontTx/>
              <a:buChar char="•"/>
            </a:pPr>
            <a:r>
              <a:rPr lang="en-US" dirty="0" smtClean="0"/>
              <a:t> LAC Plus Centres</a:t>
            </a:r>
          </a:p>
          <a:p>
            <a:pPr eaLnBrk="1" hangingPunct="1">
              <a:spcBef>
                <a:spcPct val="0"/>
              </a:spcBef>
            </a:pPr>
            <a:endParaRPr lang="en-US" dirty="0" smtClean="0"/>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27BE835-1CB6-4B3F-9715-9DC84BED7770}"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ART Scale up in India</a:t>
            </a:r>
          </a:p>
          <a:p>
            <a:pPr eaLnBrk="1" hangingPunct="1">
              <a:spcBef>
                <a:spcPct val="0"/>
              </a:spcBef>
            </a:pPr>
            <a:endParaRPr lang="en-US" smtClean="0"/>
          </a:p>
          <a:p>
            <a:pPr eaLnBrk="1" hangingPunct="1">
              <a:spcBef>
                <a:spcPct val="0"/>
              </a:spcBef>
            </a:pPr>
            <a:r>
              <a:rPr lang="en-US" smtClean="0"/>
              <a:t>This slide shows you how the Care and Support Programme has scaled up in the last 6 years.</a:t>
            </a:r>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7D7AC3-37FC-4CDD-BFAA-A4C2C6EA5901}"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b="1" dirty="0" smtClean="0"/>
              <a:t>ART Centre</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As of November 2010, there were 293 ART </a:t>
            </a:r>
            <a:r>
              <a:rPr lang="en-US" dirty="0" err="1" smtClean="0"/>
              <a:t>Centres</a:t>
            </a:r>
            <a:r>
              <a:rPr lang="en-US" dirty="0" smtClean="0"/>
              <a:t> serving 3,75,204 PLHIV. At the ART Centre, PLHIV clients are registered in Pre-ART Care and a baseline CD4 count is done to assess their eligibility for starting ART. All eligible clients are provided first-line antiretroviral treatment based on the CD4 count and WHO clinical staging.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Services provided at the ART centre are</a:t>
            </a:r>
            <a:endParaRPr lang="en-US" sz="1600" dirty="0" smtClean="0"/>
          </a:p>
          <a:p>
            <a:pPr lvl="2" eaLnBrk="1" fontAlgn="auto" hangingPunct="1">
              <a:spcBef>
                <a:spcPts val="0"/>
              </a:spcBef>
              <a:spcAft>
                <a:spcPts val="0"/>
              </a:spcAft>
              <a:buFont typeface="Arial" pitchFamily="34" charset="0"/>
              <a:buChar char="•"/>
              <a:defRPr/>
            </a:pPr>
            <a:r>
              <a:rPr lang="en-US" dirty="0" smtClean="0"/>
              <a:t> Registration of PLHIV clients in Pre-ART care</a:t>
            </a:r>
            <a:endParaRPr lang="en-US" sz="1600" dirty="0" smtClean="0"/>
          </a:p>
          <a:p>
            <a:pPr lvl="2" eaLnBrk="1" fontAlgn="auto" hangingPunct="1">
              <a:spcBef>
                <a:spcPts val="0"/>
              </a:spcBef>
              <a:spcAft>
                <a:spcPts val="0"/>
              </a:spcAft>
              <a:buFont typeface="Arial" pitchFamily="34" charset="0"/>
              <a:buChar char="•"/>
              <a:defRPr/>
            </a:pPr>
            <a:r>
              <a:rPr lang="en-US" dirty="0" smtClean="0"/>
              <a:t> Screening PLHIVs for eligibility to initiate ART</a:t>
            </a:r>
            <a:endParaRPr lang="en-US" sz="1600" dirty="0" smtClean="0"/>
          </a:p>
          <a:p>
            <a:pPr lvl="2" eaLnBrk="1" fontAlgn="auto" hangingPunct="1">
              <a:spcBef>
                <a:spcPts val="0"/>
              </a:spcBef>
              <a:spcAft>
                <a:spcPts val="0"/>
              </a:spcAft>
              <a:buFont typeface="Arial" pitchFamily="34" charset="0"/>
              <a:buChar char="•"/>
              <a:defRPr/>
            </a:pPr>
            <a:r>
              <a:rPr lang="en-US" dirty="0" smtClean="0"/>
              <a:t> Diagnosis and treatment of Opportunistic Infections</a:t>
            </a:r>
            <a:endParaRPr lang="en-US" sz="1600" dirty="0" smtClean="0"/>
          </a:p>
          <a:p>
            <a:pPr lvl="2" eaLnBrk="1" fontAlgn="auto" hangingPunct="1">
              <a:spcBef>
                <a:spcPts val="0"/>
              </a:spcBef>
              <a:spcAft>
                <a:spcPts val="0"/>
              </a:spcAft>
              <a:buFont typeface="Arial" pitchFamily="34" charset="0"/>
              <a:buChar char="•"/>
              <a:defRPr/>
            </a:pPr>
            <a:r>
              <a:rPr lang="en-US" dirty="0" smtClean="0"/>
              <a:t> Provision of Free ART for eligible PLHIV</a:t>
            </a:r>
            <a:endParaRPr lang="en-US" sz="1600" dirty="0" smtClean="0"/>
          </a:p>
          <a:p>
            <a:pPr lvl="2" eaLnBrk="1" fontAlgn="auto" hangingPunct="1">
              <a:spcBef>
                <a:spcPts val="0"/>
              </a:spcBef>
              <a:spcAft>
                <a:spcPts val="0"/>
              </a:spcAft>
              <a:buFont typeface="Arial" pitchFamily="34" charset="0"/>
              <a:buChar char="•"/>
              <a:defRPr/>
            </a:pPr>
            <a:r>
              <a:rPr lang="en-US" dirty="0" smtClean="0"/>
              <a:t> Monitoring patients on ART and managing side-effects, if any</a:t>
            </a:r>
            <a:endParaRPr lang="en-US" sz="1600" dirty="0" smtClean="0"/>
          </a:p>
          <a:p>
            <a:pPr lvl="2" eaLnBrk="1" fontAlgn="auto" hangingPunct="1">
              <a:spcBef>
                <a:spcPts val="0"/>
              </a:spcBef>
              <a:spcAft>
                <a:spcPts val="0"/>
              </a:spcAft>
              <a:buFont typeface="Arial" pitchFamily="34" charset="0"/>
              <a:buChar char="•"/>
              <a:defRPr/>
            </a:pPr>
            <a:r>
              <a:rPr lang="en-US" dirty="0" smtClean="0"/>
              <a:t> Providing in-patient care as and when required</a:t>
            </a:r>
            <a:endParaRPr lang="en-US" sz="1600" dirty="0" smtClean="0"/>
          </a:p>
          <a:p>
            <a:pPr lvl="2" eaLnBrk="1" fontAlgn="auto" hangingPunct="1">
              <a:spcBef>
                <a:spcPts val="0"/>
              </a:spcBef>
              <a:spcAft>
                <a:spcPts val="0"/>
              </a:spcAft>
              <a:buFont typeface="Arial" pitchFamily="34" charset="0"/>
              <a:buChar char="•"/>
              <a:defRPr/>
            </a:pPr>
            <a:r>
              <a:rPr lang="en-US" dirty="0" smtClean="0"/>
              <a:t> Facilitating easy access to specialist’s care as necessary.</a:t>
            </a:r>
            <a:endParaRPr lang="en-US" sz="1600" dirty="0" smtClean="0"/>
          </a:p>
          <a:p>
            <a:pPr lvl="2" eaLnBrk="1" fontAlgn="auto" hangingPunct="1">
              <a:spcBef>
                <a:spcPts val="0"/>
              </a:spcBef>
              <a:spcAft>
                <a:spcPts val="0"/>
              </a:spcAft>
              <a:buFont typeface="Arial" pitchFamily="34" charset="0"/>
              <a:buChar char="•"/>
              <a:defRPr/>
            </a:pPr>
            <a:r>
              <a:rPr lang="en-US" dirty="0" smtClean="0"/>
              <a:t> Counselling for adherence to ARV drugs</a:t>
            </a:r>
          </a:p>
          <a:p>
            <a:pPr lvl="2" eaLnBrk="1" fontAlgn="auto" hangingPunct="1">
              <a:spcBef>
                <a:spcPts val="0"/>
              </a:spcBef>
              <a:spcAft>
                <a:spcPts val="0"/>
              </a:spcAft>
              <a:buFont typeface="Arial" pitchFamily="34" charset="0"/>
              <a:buChar char="•"/>
              <a:defRPr/>
            </a:pPr>
            <a:endParaRPr lang="en-US" dirty="0" smtClean="0"/>
          </a:p>
          <a:p>
            <a:pPr marL="58738" lvl="2" eaLnBrk="1" fontAlgn="auto" hangingPunct="1">
              <a:spcBef>
                <a:spcPts val="0"/>
              </a:spcBef>
              <a:spcAft>
                <a:spcPts val="0"/>
              </a:spcAft>
              <a:buFont typeface="Arial" pitchFamily="34" charset="0"/>
              <a:buNone/>
              <a:defRPr/>
            </a:pPr>
            <a:r>
              <a:rPr lang="en-US" dirty="0" smtClean="0"/>
              <a:t>Highlight that role of counsellor in ICTC is different  from that of the ART counsellor. At  the ART Centre,  the counsellor focuses on treatment and other care and support issues. In the ICTC, the counsellor deals with HIV testing related issues, HIV prevention and linking clients with required prevention as well as care and support services.  One common message given by both ART and ICTC counsellors is the message on HIV prevention.  </a:t>
            </a:r>
            <a:endParaRPr lang="en-US" sz="1600" dirty="0" smtClean="0"/>
          </a:p>
          <a:p>
            <a:pPr eaLnBrk="1" fontAlgn="auto" hangingPunct="1">
              <a:spcBef>
                <a:spcPts val="0"/>
              </a:spcBef>
              <a:spcAft>
                <a:spcPts val="0"/>
              </a:spcAft>
              <a:defRPr/>
            </a:pPr>
            <a:endParaRPr lang="en-US" dirty="0"/>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4F65E7-47DC-4A7F-9DB4-048EB88ABA27}"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lgn="just" eaLnBrk="1" fontAlgn="auto" hangingPunct="1">
              <a:lnSpc>
                <a:spcPct val="115000"/>
              </a:lnSpc>
              <a:spcBef>
                <a:spcPts val="0"/>
              </a:spcBef>
              <a:spcAft>
                <a:spcPts val="1000"/>
              </a:spcAft>
              <a:buFont typeface="Symbol"/>
              <a:buNone/>
              <a:defRPr/>
            </a:pPr>
            <a:r>
              <a:rPr lang="en-US" b="1" dirty="0" smtClean="0">
                <a:latin typeface="Cambria"/>
                <a:ea typeface="Times New Roman"/>
                <a:cs typeface="Times New Roman"/>
              </a:rPr>
              <a:t> Community Care </a:t>
            </a:r>
            <a:r>
              <a:rPr lang="en-US" b="1" dirty="0" err="1" smtClean="0">
                <a:latin typeface="Cambria"/>
                <a:ea typeface="Times New Roman"/>
                <a:cs typeface="Times New Roman"/>
              </a:rPr>
              <a:t>Centres</a:t>
            </a:r>
            <a:r>
              <a:rPr lang="en-US" b="1" dirty="0" smtClean="0">
                <a:latin typeface="Cambria"/>
                <a:ea typeface="Times New Roman"/>
                <a:cs typeface="Times New Roman"/>
              </a:rPr>
              <a:t> (CCC)</a:t>
            </a:r>
            <a:r>
              <a:rPr lang="en-US" dirty="0" smtClean="0">
                <a:latin typeface="Cambria"/>
                <a:ea typeface="Times New Roman"/>
                <a:cs typeface="Times New Roman"/>
              </a:rPr>
              <a:t> </a:t>
            </a:r>
          </a:p>
          <a:p>
            <a:pPr algn="just" eaLnBrk="1" fontAlgn="auto" hangingPunct="1">
              <a:lnSpc>
                <a:spcPct val="115000"/>
              </a:lnSpc>
              <a:spcBef>
                <a:spcPts val="0"/>
              </a:spcBef>
              <a:spcAft>
                <a:spcPts val="1000"/>
              </a:spcAft>
              <a:buFont typeface="Symbol"/>
              <a:buNone/>
              <a:defRPr/>
            </a:pPr>
            <a:r>
              <a:rPr lang="en-US" dirty="0" smtClean="0">
                <a:latin typeface="Cambria"/>
                <a:ea typeface="Times New Roman"/>
                <a:cs typeface="Times New Roman"/>
              </a:rPr>
              <a:t>CCC has been set up with the mandate to support ART services. These are short-stay homes which play a critical role in providing monitoring, follow-up and counselling support to those who are initiated on ART. As of November 2010, 268 CCCs were fully functional (including 6 pediatric CCCs). </a:t>
            </a:r>
            <a:endParaRPr lang="en-US" sz="1100" dirty="0" smtClean="0">
              <a:ea typeface="Times New Roman"/>
              <a:cs typeface="Times New Roman"/>
            </a:endParaRPr>
          </a:p>
          <a:p>
            <a:pPr lvl="1" indent="-457200" eaLnBrk="1" fontAlgn="auto" hangingPunct="1">
              <a:spcBef>
                <a:spcPts val="0"/>
              </a:spcBef>
              <a:spcAft>
                <a:spcPts val="0"/>
              </a:spcAft>
              <a:defRPr/>
            </a:pPr>
            <a:r>
              <a:rPr lang="en-US" dirty="0" smtClean="0"/>
              <a:t>Services provided at CCC:</a:t>
            </a:r>
          </a:p>
          <a:p>
            <a:pPr lvl="1" indent="-171450" eaLnBrk="1" fontAlgn="auto" hangingPunct="1">
              <a:spcBef>
                <a:spcPts val="0"/>
              </a:spcBef>
              <a:spcAft>
                <a:spcPts val="0"/>
              </a:spcAft>
              <a:buFont typeface="Arial" pitchFamily="34" charset="0"/>
              <a:buChar char="•"/>
              <a:defRPr/>
            </a:pPr>
            <a:r>
              <a:rPr lang="en-US" dirty="0" smtClean="0"/>
              <a:t> Basic medical care to PLHIVs</a:t>
            </a:r>
            <a:endParaRPr lang="en-US" sz="1600" dirty="0" smtClean="0"/>
          </a:p>
          <a:p>
            <a:pPr lvl="1" indent="-171450" eaLnBrk="1" fontAlgn="auto" hangingPunct="1">
              <a:spcBef>
                <a:spcPts val="0"/>
              </a:spcBef>
              <a:spcAft>
                <a:spcPts val="0"/>
              </a:spcAft>
              <a:buFont typeface="Arial" pitchFamily="34" charset="0"/>
              <a:buChar char="•"/>
              <a:defRPr/>
            </a:pPr>
            <a:r>
              <a:rPr lang="en-US" dirty="0" smtClean="0"/>
              <a:t> Management of minor Opportunistic Infections</a:t>
            </a:r>
            <a:endParaRPr lang="en-US" sz="1600" dirty="0" smtClean="0"/>
          </a:p>
          <a:p>
            <a:pPr lvl="1" indent="-171450" eaLnBrk="1" fontAlgn="auto" hangingPunct="1">
              <a:spcBef>
                <a:spcPts val="0"/>
              </a:spcBef>
              <a:spcAft>
                <a:spcPts val="0"/>
              </a:spcAft>
              <a:buFont typeface="Arial" pitchFamily="34" charset="0"/>
              <a:buChar char="•"/>
              <a:defRPr/>
            </a:pPr>
            <a:r>
              <a:rPr lang="en-US" dirty="0" smtClean="0"/>
              <a:t> In-patient admission during/around the ART initiation period </a:t>
            </a:r>
            <a:endParaRPr lang="en-US" sz="1600" dirty="0" smtClean="0"/>
          </a:p>
          <a:p>
            <a:pPr lvl="1" indent="-171450" eaLnBrk="1" fontAlgn="auto" hangingPunct="1">
              <a:spcBef>
                <a:spcPts val="0"/>
              </a:spcBef>
              <a:spcAft>
                <a:spcPts val="0"/>
              </a:spcAft>
              <a:buFont typeface="Arial" pitchFamily="34" charset="0"/>
              <a:buChar char="•"/>
              <a:defRPr/>
            </a:pPr>
            <a:r>
              <a:rPr lang="en-US" dirty="0" smtClean="0"/>
              <a:t> ART adherence education &amp; support </a:t>
            </a:r>
            <a:endParaRPr lang="en-US" sz="1600" dirty="0" smtClean="0"/>
          </a:p>
          <a:p>
            <a:pPr lvl="1" indent="-171450" eaLnBrk="1" fontAlgn="auto" hangingPunct="1">
              <a:spcBef>
                <a:spcPts val="0"/>
              </a:spcBef>
              <a:spcAft>
                <a:spcPts val="0"/>
              </a:spcAft>
              <a:buFont typeface="Arial" pitchFamily="34" charset="0"/>
              <a:buChar char="•"/>
              <a:defRPr/>
            </a:pPr>
            <a:r>
              <a:rPr lang="en-US" dirty="0" smtClean="0"/>
              <a:t> Education on nutrition, hygiene and Home Based Care</a:t>
            </a:r>
            <a:endParaRPr lang="en-US" sz="1600" dirty="0" smtClean="0"/>
          </a:p>
          <a:p>
            <a:pPr lvl="1" indent="-171450" eaLnBrk="1" fontAlgn="auto" hangingPunct="1">
              <a:spcBef>
                <a:spcPts val="0"/>
              </a:spcBef>
              <a:spcAft>
                <a:spcPts val="0"/>
              </a:spcAft>
              <a:buFont typeface="Arial" pitchFamily="34" charset="0"/>
              <a:buChar char="•"/>
              <a:defRPr/>
            </a:pPr>
            <a:r>
              <a:rPr lang="en-US" dirty="0" smtClean="0"/>
              <a:t> Education &amp; commodities for positive prevention </a:t>
            </a:r>
            <a:endParaRPr lang="en-US" sz="1600" dirty="0" smtClean="0"/>
          </a:p>
          <a:p>
            <a:pPr lvl="1" indent="-171450" eaLnBrk="1" fontAlgn="auto" hangingPunct="1">
              <a:spcBef>
                <a:spcPts val="0"/>
              </a:spcBef>
              <a:spcAft>
                <a:spcPts val="0"/>
              </a:spcAft>
              <a:buFont typeface="Arial" pitchFamily="34" charset="0"/>
              <a:buChar char="•"/>
              <a:defRPr/>
            </a:pPr>
            <a:r>
              <a:rPr lang="en-US" dirty="0" smtClean="0"/>
              <a:t> Watch for side effects / complications </a:t>
            </a:r>
            <a:endParaRPr lang="en-US" sz="1600" dirty="0" smtClean="0"/>
          </a:p>
          <a:p>
            <a:pPr lvl="1" indent="-171450" eaLnBrk="1" fontAlgn="auto" hangingPunct="1">
              <a:spcBef>
                <a:spcPts val="0"/>
              </a:spcBef>
              <a:spcAft>
                <a:spcPts val="0"/>
              </a:spcAft>
              <a:buFont typeface="Arial" pitchFamily="34" charset="0"/>
              <a:buChar char="•"/>
              <a:defRPr/>
            </a:pPr>
            <a:r>
              <a:rPr lang="en-US" dirty="0" smtClean="0"/>
              <a:t> Missed/defaulter tracing and follow-up</a:t>
            </a:r>
            <a:endParaRPr lang="en-US" sz="1600" dirty="0" smtClean="0"/>
          </a:p>
          <a:p>
            <a:pPr lvl="1" indent="-171450" eaLnBrk="1" fontAlgn="auto" hangingPunct="1">
              <a:spcBef>
                <a:spcPts val="0"/>
              </a:spcBef>
              <a:spcAft>
                <a:spcPts val="0"/>
              </a:spcAft>
              <a:buFont typeface="Arial" pitchFamily="34" charset="0"/>
              <a:buChar char="•"/>
              <a:defRPr/>
            </a:pPr>
            <a:r>
              <a:rPr lang="en-US" dirty="0" smtClean="0"/>
              <a:t> Facilitating referrals to linked services </a:t>
            </a:r>
            <a:endParaRPr lang="en-US" sz="1600" dirty="0" smtClean="0"/>
          </a:p>
          <a:p>
            <a:pPr marL="457200" indent="-171450" eaLnBrk="1" fontAlgn="auto" hangingPunct="1">
              <a:spcBef>
                <a:spcPts val="0"/>
              </a:spcBef>
              <a:spcAft>
                <a:spcPts val="0"/>
              </a:spcAft>
              <a:defRPr/>
            </a:pPr>
            <a:endParaRPr lang="en-US" dirty="0"/>
          </a:p>
        </p:txBody>
      </p:sp>
      <p:sp>
        <p:nvSpPr>
          <p:cNvPr id="481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E08DA0-BE91-48D4-AF0F-472813503CF3}"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Link ART Centre </a:t>
            </a:r>
          </a:p>
          <a:p>
            <a:pPr eaLnBrk="1" hangingPunct="1">
              <a:spcBef>
                <a:spcPct val="0"/>
              </a:spcBef>
            </a:pPr>
            <a:endParaRPr lang="en-US" dirty="0" smtClean="0"/>
          </a:p>
          <a:p>
            <a:pPr eaLnBrk="1" hangingPunct="1">
              <a:spcBef>
                <a:spcPct val="0"/>
              </a:spcBef>
            </a:pPr>
            <a:r>
              <a:rPr lang="en-US" dirty="0" smtClean="0"/>
              <a:t>To expand the geographical reach of treatment services to PLHIVs, ART centres covering large geographical areas has been associated with </a:t>
            </a:r>
            <a:r>
              <a:rPr lang="en-US" b="1" dirty="0" smtClean="0"/>
              <a:t>Link ART centres (LACs). </a:t>
            </a:r>
            <a:r>
              <a:rPr lang="en-US" dirty="0" smtClean="0"/>
              <a:t>These are placed at ICTCs or CCCs. As of November 2010, there were 520 LACs that serve as ART drug depots closer to the homes of PLHIV clients.</a:t>
            </a:r>
          </a:p>
          <a:p>
            <a:pPr eaLnBrk="1" hangingPunct="1">
              <a:spcBef>
                <a:spcPct val="0"/>
              </a:spcBef>
            </a:pPr>
            <a:r>
              <a:rPr lang="en-US" dirty="0" smtClean="0"/>
              <a:t>Services provided at LACs:</a:t>
            </a:r>
          </a:p>
          <a:p>
            <a:pPr lvl="1" eaLnBrk="1" hangingPunct="1">
              <a:spcBef>
                <a:spcPct val="0"/>
              </a:spcBef>
              <a:buFontTx/>
              <a:buChar char="•"/>
            </a:pPr>
            <a:r>
              <a:rPr lang="en-US" dirty="0" smtClean="0"/>
              <a:t> ARV drug distribution</a:t>
            </a:r>
            <a:endParaRPr lang="en-US" sz="1600" dirty="0" smtClean="0"/>
          </a:p>
          <a:p>
            <a:pPr lvl="1" eaLnBrk="1" hangingPunct="1">
              <a:spcBef>
                <a:spcPct val="0"/>
              </a:spcBef>
              <a:buFontTx/>
              <a:buChar char="•"/>
            </a:pPr>
            <a:r>
              <a:rPr lang="en-US" dirty="0" smtClean="0"/>
              <a:t> Monitoring of PLHIVs on ART</a:t>
            </a:r>
            <a:endParaRPr lang="en-US" sz="1600" dirty="0" smtClean="0"/>
          </a:p>
          <a:p>
            <a:pPr lvl="1" eaLnBrk="1" hangingPunct="1">
              <a:spcBef>
                <a:spcPct val="0"/>
              </a:spcBef>
              <a:buFontTx/>
              <a:buChar char="•"/>
            </a:pPr>
            <a:r>
              <a:rPr lang="en-US" dirty="0" smtClean="0"/>
              <a:t> Counseling on adherence, nutrition and positive prevention</a:t>
            </a:r>
            <a:endParaRPr lang="en-US" sz="1600" dirty="0" smtClean="0"/>
          </a:p>
          <a:p>
            <a:pPr lvl="1" eaLnBrk="1" hangingPunct="1">
              <a:spcBef>
                <a:spcPct val="0"/>
              </a:spcBef>
              <a:buFontTx/>
              <a:buChar char="•"/>
            </a:pPr>
            <a:r>
              <a:rPr lang="en-US" dirty="0" smtClean="0"/>
              <a:t> Identification of side-effects</a:t>
            </a:r>
            <a:endParaRPr lang="en-US" sz="1600" dirty="0" smtClean="0"/>
          </a:p>
          <a:p>
            <a:pPr lvl="1" eaLnBrk="1" hangingPunct="1">
              <a:spcBef>
                <a:spcPct val="0"/>
              </a:spcBef>
              <a:buFontTx/>
              <a:buChar char="•"/>
            </a:pPr>
            <a:r>
              <a:rPr lang="en-US" dirty="0" smtClean="0"/>
              <a:t> Treatment of Minor OIs</a:t>
            </a:r>
            <a:endParaRPr lang="en-US" sz="1600" dirty="0" smtClean="0"/>
          </a:p>
          <a:p>
            <a:pPr eaLnBrk="1" hangingPunct="1">
              <a:spcBef>
                <a:spcPct val="0"/>
              </a:spcBef>
            </a:pPr>
            <a:endParaRPr lang="en-US" dirty="0" smtClean="0"/>
          </a:p>
        </p:txBody>
      </p:sp>
      <p:sp>
        <p:nvSpPr>
          <p:cNvPr id="491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0315285-3A28-41B1-A8B8-8EA9C57569A4}"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Centres of Excellence </a:t>
            </a:r>
          </a:p>
          <a:p>
            <a:pPr eaLnBrk="1" hangingPunct="1">
              <a:spcBef>
                <a:spcPct val="0"/>
              </a:spcBef>
            </a:pPr>
            <a:endParaRPr lang="en-US" b="1" dirty="0" smtClean="0"/>
          </a:p>
          <a:p>
            <a:pPr eaLnBrk="1" hangingPunct="1">
              <a:spcBef>
                <a:spcPct val="0"/>
              </a:spcBef>
            </a:pPr>
            <a:r>
              <a:rPr lang="en-US" dirty="0" smtClean="0"/>
              <a:t>For those PLHIVs who require second-line treatment, NACO has established </a:t>
            </a:r>
            <a:r>
              <a:rPr lang="en-US" b="1" dirty="0" smtClean="0"/>
              <a:t>Centres of Excellence (COE)</a:t>
            </a:r>
            <a:r>
              <a:rPr lang="en-US" dirty="0" smtClean="0"/>
              <a:t>. COEs provide specialist care and treatment to PLHIVs. When a PLHIV client is referred to a Centre of Excellence (COE), the decision board at the COE called the </a:t>
            </a:r>
            <a:r>
              <a:rPr lang="en-US" i="1" dirty="0" smtClean="0"/>
              <a:t>SACEP (States AIDS Clinical Experts Panel) </a:t>
            </a:r>
            <a:r>
              <a:rPr lang="en-US" dirty="0" smtClean="0"/>
              <a:t>assesses</a:t>
            </a:r>
            <a:r>
              <a:rPr lang="en-US" i="1" dirty="0" smtClean="0"/>
              <a:t> </a:t>
            </a:r>
            <a:r>
              <a:rPr lang="en-US" dirty="0" smtClean="0"/>
              <a:t>the client’s health status and</a:t>
            </a:r>
            <a:r>
              <a:rPr lang="en-US" i="1" dirty="0" smtClean="0"/>
              <a:t> </a:t>
            </a:r>
            <a:r>
              <a:rPr lang="en-US" dirty="0" smtClean="0"/>
              <a:t>takes the necessary decision to initiate second-line treatment. As of November 2010, there were 10 COEs and 7 Regional </a:t>
            </a:r>
            <a:r>
              <a:rPr lang="en-US" dirty="0" err="1" smtClean="0"/>
              <a:t>Paediatric</a:t>
            </a:r>
            <a:r>
              <a:rPr lang="en-US" dirty="0" smtClean="0"/>
              <a:t> ART Centres (RPCs). </a:t>
            </a:r>
          </a:p>
          <a:p>
            <a:pPr eaLnBrk="1" hangingPunct="1">
              <a:spcBef>
                <a:spcPct val="0"/>
              </a:spcBef>
            </a:pPr>
            <a:r>
              <a:rPr lang="en-US" dirty="0" smtClean="0"/>
              <a:t>Services provided at COEs:</a:t>
            </a:r>
          </a:p>
          <a:p>
            <a:pPr lvl="1" eaLnBrk="1" hangingPunct="1">
              <a:spcBef>
                <a:spcPct val="0"/>
              </a:spcBef>
              <a:buFontTx/>
              <a:buChar char="•"/>
            </a:pPr>
            <a:r>
              <a:rPr lang="en-US" dirty="0" smtClean="0"/>
              <a:t> Comprehensive HIV care covering ICTC, PPTCT, </a:t>
            </a:r>
            <a:r>
              <a:rPr lang="en-US" dirty="0" err="1" smtClean="0"/>
              <a:t>Paediatric</a:t>
            </a:r>
            <a:r>
              <a:rPr lang="en-US" dirty="0" smtClean="0"/>
              <a:t> care, ART, In-Patient, Referral and linkages, lab services, other diagnostic service</a:t>
            </a:r>
            <a:endParaRPr lang="en-US" sz="1600" dirty="0" smtClean="0"/>
          </a:p>
          <a:p>
            <a:pPr lvl="1" eaLnBrk="1" hangingPunct="1">
              <a:spcBef>
                <a:spcPct val="0"/>
              </a:spcBef>
              <a:buFontTx/>
              <a:buChar char="•"/>
            </a:pPr>
            <a:r>
              <a:rPr lang="en-US" dirty="0" smtClean="0"/>
              <a:t> Training of Medical Officers working at ART Centres</a:t>
            </a:r>
            <a:endParaRPr lang="en-US" sz="1600" dirty="0" smtClean="0"/>
          </a:p>
          <a:p>
            <a:pPr lvl="1" eaLnBrk="1" hangingPunct="1">
              <a:spcBef>
                <a:spcPct val="0"/>
              </a:spcBef>
              <a:buFontTx/>
              <a:buChar char="•"/>
            </a:pPr>
            <a:r>
              <a:rPr lang="en-US" dirty="0" smtClean="0"/>
              <a:t> Mentoring of attached ART/LAC centre</a:t>
            </a:r>
            <a:endParaRPr lang="en-US" sz="1600" dirty="0" smtClean="0"/>
          </a:p>
          <a:p>
            <a:pPr lvl="1" eaLnBrk="1" hangingPunct="1">
              <a:spcBef>
                <a:spcPct val="0"/>
              </a:spcBef>
              <a:buFontTx/>
              <a:buChar char="•"/>
            </a:pPr>
            <a:r>
              <a:rPr lang="en-US" dirty="0" smtClean="0"/>
              <a:t> Centre for HIV-related research activities</a:t>
            </a:r>
            <a:endParaRPr lang="en-US" sz="1600" dirty="0" smtClean="0"/>
          </a:p>
          <a:p>
            <a:pPr lvl="1" eaLnBrk="1" hangingPunct="1">
              <a:spcBef>
                <a:spcPct val="0"/>
              </a:spcBef>
              <a:buFontTx/>
              <a:buChar char="•"/>
            </a:pPr>
            <a:r>
              <a:rPr lang="en-US" dirty="0" smtClean="0"/>
              <a:t> Screening for second-line eligibility or alternative first-line</a:t>
            </a:r>
            <a:endParaRPr lang="en-US" sz="1600" dirty="0" smtClean="0"/>
          </a:p>
          <a:p>
            <a:pPr eaLnBrk="1" hangingPunct="1">
              <a:spcBef>
                <a:spcPct val="0"/>
              </a:spcBef>
            </a:pPr>
            <a:endParaRPr lang="en-US" dirty="0" smtClean="0"/>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6CA827-1001-48A4-80E2-A7289ABACA66}"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1" name="Picture 16" descr="NACO logo"/>
          <p:cNvPicPr>
            <a:picLocks noChangeAspect="1" noChangeArrowheads="1"/>
          </p:cNvPicPr>
          <p:nvPr userDrawn="1"/>
        </p:nvPicPr>
        <p:blipFill>
          <a:blip r:embed="rId2" cstate="print"/>
          <a:srcRect/>
          <a:stretch>
            <a:fillRect/>
          </a:stretch>
        </p:blipFill>
        <p:spPr bwMode="auto">
          <a:xfrm>
            <a:off x="8153400" y="6357938"/>
            <a:ext cx="715963" cy="500062"/>
          </a:xfrm>
          <a:prstGeom prst="rect">
            <a:avLst/>
          </a:prstGeom>
          <a:noFill/>
          <a:ln w="9525">
            <a:noFill/>
            <a:miter lim="800000"/>
            <a:headEnd/>
            <a:tailEnd/>
          </a:ln>
        </p:spPr>
      </p:pic>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2" name="Date Placeholder 27"/>
          <p:cNvSpPr>
            <a:spLocks noGrp="1"/>
          </p:cNvSpPr>
          <p:nvPr>
            <p:ph type="dt" sz="half" idx="10"/>
          </p:nvPr>
        </p:nvSpPr>
        <p:spPr/>
        <p:txBody>
          <a:bodyPr/>
          <a:lstStyle>
            <a:lvl1pPr>
              <a:defRPr/>
            </a:lvl1pPr>
          </a:lstStyle>
          <a:p>
            <a:pPr>
              <a:defRPr/>
            </a:pPr>
            <a:fld id="{0EB904BC-6795-4432-A5CC-9E846667368D}" type="datetimeFigureOut">
              <a:rPr lang="en-US"/>
              <a:pPr>
                <a:defRPr/>
              </a:pPr>
              <a:t>9/7/2011</a:t>
            </a:fld>
            <a:endParaRPr lang="en-US"/>
          </a:p>
        </p:txBody>
      </p:sp>
      <p:sp>
        <p:nvSpPr>
          <p:cNvPr id="13" name="Footer Placeholder 16"/>
          <p:cNvSpPr>
            <a:spLocks noGrp="1"/>
          </p:cNvSpPr>
          <p:nvPr>
            <p:ph type="ftr" sz="quarter" idx="11"/>
          </p:nvPr>
        </p:nvSpPr>
        <p:spPr/>
        <p:txBody>
          <a:bodyPr/>
          <a:lstStyle>
            <a:lvl1pPr>
              <a:defRPr/>
            </a:lvl1pPr>
          </a:lstStyle>
          <a:p>
            <a:pPr>
              <a:defRPr/>
            </a:pPr>
            <a:endParaRPr lang="en-US"/>
          </a:p>
        </p:txBody>
      </p:sp>
      <p:sp>
        <p:nvSpPr>
          <p:cNvPr id="14" name="Slide Number Placeholder 28"/>
          <p:cNvSpPr>
            <a:spLocks noGrp="1"/>
          </p:cNvSpPr>
          <p:nvPr>
            <p:ph type="sldNum" sz="quarter" idx="12"/>
          </p:nvPr>
        </p:nvSpPr>
        <p:spPr/>
        <p:txBody>
          <a:bodyPr/>
          <a:lstStyle>
            <a:lvl1pPr>
              <a:defRPr sz="1400">
                <a:solidFill>
                  <a:srgbClr val="FFFFFF"/>
                </a:solidFill>
              </a:defRPr>
            </a:lvl1pPr>
          </a:lstStyle>
          <a:p>
            <a:pPr>
              <a:defRPr/>
            </a:pPr>
            <a:fld id="{5E4CCAD5-6972-4E79-BB5B-442F1FAFE54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D7A53636-29AB-4022-9405-D05C6879FD50}"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FC420E6-63DA-47F5-A87C-0BB3B435A11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910AD4B-4D12-4679-A071-E283DBBF7F4B}"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5C860C1-657C-4B71-972F-C95E100B0A7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89CE0EA-0211-4E02-B814-B45222A604B9}"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07D4A60-5ED9-4A5E-BE6A-4749AF1C620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080EB616-845B-434A-BC93-C2CDE6E9DD04}" type="datetimeFigureOut">
              <a:rPr lang="en-US"/>
              <a:pPr>
                <a:defRPr/>
              </a:pPr>
              <a:t>9/7/2011</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E9998CAC-B6DD-48F8-AAEA-2E0972FB5F2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2FD2C18C-83D3-4CE2-A7BA-B88127B1D341}" type="datetimeFigureOut">
              <a:rPr lang="en-US"/>
              <a:pPr>
                <a:defRPr/>
              </a:pPr>
              <a:t>9/7/2011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6A74F44A-52A8-41C4-8AA5-E888651564E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AAB66AB8-5A62-462B-A085-EDA9C5ED9E91}" type="datetimeFigureOut">
              <a:rPr lang="en-US"/>
              <a:pPr>
                <a:defRPr/>
              </a:pPr>
              <a:t>9/7/2011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6D6E8FBD-181F-49FD-AC2A-F83D7884EB2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C2FD9C1E-1F3B-472F-898B-BAB0D6EA4F2D}" type="datetimeFigureOut">
              <a:rPr lang="en-US"/>
              <a:pPr>
                <a:defRPr/>
              </a:pPr>
              <a:t>9/7/2011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C85DB9B3-50EC-4B39-97A1-BED9B96FBA2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4DB4CA3D-CDC5-4ECB-8E83-3C682AF3A2F4}" type="datetimeFigureOut">
              <a:rPr lang="en-US"/>
              <a:pPr>
                <a:defRPr/>
              </a:pPr>
              <a:t>9/7/2011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1D68EFE2-5470-4725-8899-63D938B5140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61CB7C5D-1FD4-404F-9148-4DF2EEB11A7B}" type="datetimeFigureOut">
              <a:rPr lang="en-US"/>
              <a:pPr>
                <a:defRPr/>
              </a:pPr>
              <a:t>9/7/2011</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0437E7B3-DEB5-4519-95B8-132D4F8F177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0243455F-5E55-4870-B0DD-6EE4B4BD7B0F}" type="datetimeFigureOut">
              <a:rPr lang="en-US"/>
              <a:pPr>
                <a:defRPr/>
              </a:pPr>
              <a:t>9/7/2011</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CE041A76-1304-436C-9693-6F4E482A1EF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52"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2053"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a:solidFill>
                  <a:schemeClr val="tx2"/>
                </a:solidFill>
                <a:latin typeface="+mn-lt"/>
              </a:defRPr>
            </a:lvl1pPr>
          </a:lstStyle>
          <a:p>
            <a:pPr>
              <a:defRPr/>
            </a:pPr>
            <a:fld id="{4633B53F-9811-4C8D-A27B-47CAF7BC5923}" type="datetimeFigureOut">
              <a:rPr lang="en-US"/>
              <a:pPr>
                <a:defRPr/>
              </a:pPr>
              <a:t>9/7/2011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a:solidFill>
                  <a:srgbClr val="FFFFFF"/>
                </a:solidFill>
                <a:latin typeface="+mj-lt"/>
                <a:ea typeface="+mj-ea"/>
                <a:cs typeface="+mj-cs"/>
              </a:defRPr>
            </a:lvl1pPr>
          </a:lstStyle>
          <a:p>
            <a:pPr>
              <a:defRPr/>
            </a:pPr>
            <a:fld id="{6DA328AA-6533-457A-B40A-8D1B47094CC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1" r:id="rId2"/>
    <p:sldLayoutId id="2147483699" r:id="rId3"/>
    <p:sldLayoutId id="2147483692" r:id="rId4"/>
    <p:sldLayoutId id="2147483693" r:id="rId5"/>
    <p:sldLayoutId id="2147483694" r:id="rId6"/>
    <p:sldLayoutId id="2147483695" r:id="rId7"/>
    <p:sldLayoutId id="2147483700" r:id="rId8"/>
    <p:sldLayoutId id="2147483701" r:id="rId9"/>
    <p:sldLayoutId id="2147483696" r:id="rId10"/>
    <p:sldLayoutId id="2147483697"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B2C1D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9BBB59"/>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9BBB59"/>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457200" y="1506538"/>
            <a:ext cx="8229600" cy="1470025"/>
          </a:xfrm>
        </p:spPr>
        <p:txBody>
          <a:bodyPr/>
          <a:lstStyle/>
          <a:p>
            <a:pPr eaLnBrk="1" hangingPunct="1"/>
            <a:r>
              <a:rPr b="1" smtClean="0">
                <a:solidFill>
                  <a:schemeClr val="bg1"/>
                </a:solidFill>
              </a:rPr>
              <a:t>Programme Update on ART</a:t>
            </a:r>
          </a:p>
        </p:txBody>
      </p:sp>
      <p:sp>
        <p:nvSpPr>
          <p:cNvPr id="7171" name="Subtitle 3"/>
          <p:cNvSpPr txBox="1">
            <a:spLocks/>
          </p:cNvSpPr>
          <p:nvPr/>
        </p:nvSpPr>
        <p:spPr bwMode="auto">
          <a:xfrm>
            <a:off x="1676400" y="3352800"/>
            <a:ext cx="6400800" cy="381000"/>
          </a:xfrm>
          <a:prstGeom prst="rect">
            <a:avLst/>
          </a:prstGeom>
          <a:noFill/>
          <a:ln w="9525">
            <a:noFill/>
            <a:miter lim="800000"/>
            <a:headEnd/>
            <a:tailEnd/>
          </a:ln>
        </p:spPr>
        <p:txBody>
          <a:bodyPr/>
          <a:lstStyle/>
          <a:p>
            <a:pPr algn="ctr">
              <a:spcBef>
                <a:spcPts val="575"/>
              </a:spcBef>
              <a:buClr>
                <a:schemeClr val="accent1"/>
              </a:buClr>
              <a:buSzPct val="85000"/>
            </a:pPr>
            <a:r>
              <a:rPr lang="en-US" sz="2600">
                <a:latin typeface="Perpetua" pitchFamily="18" charset="0"/>
              </a:rPr>
              <a:t>National AIDS Control Organisation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p:cNvSpPr/>
          <p:nvPr/>
        </p:nvSpPr>
        <p:spPr>
          <a:xfrm>
            <a:off x="3200400" y="1219200"/>
            <a:ext cx="6172200" cy="5638800"/>
          </a:xfrm>
          <a:prstGeom prst="ellipse">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2700000" scaled="1"/>
            <a:tileRect/>
          </a:gradFill>
          <a:ln/>
          <a:effectLst>
            <a:glow rad="228600">
              <a:schemeClr val="accent2">
                <a:satMod val="175000"/>
                <a:alpha val="40000"/>
              </a:schemeClr>
            </a:glow>
            <a:outerShdw blurRad="50800" dist="38100" dir="10800000" algn="r" rotWithShape="0">
              <a:prstClr val="black">
                <a:alpha val="40000"/>
              </a:prstClr>
            </a:outerShdw>
            <a:softEdge rad="127000"/>
          </a:effectLst>
          <a:scene3d>
            <a:camera prst="perspectiveFront"/>
            <a:lightRig rig="threePt" dir="t"/>
          </a:scene3d>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n-US" sz="2400" b="1" dirty="0"/>
              <a:t>Services Provided to </a:t>
            </a:r>
            <a:r>
              <a:rPr lang="en-US" sz="2400" b="1" dirty="0" smtClean="0"/>
              <a:t>PLHIVs</a:t>
            </a:r>
            <a:endParaRPr lang="en-US" sz="2400" b="1" dirty="0"/>
          </a:p>
          <a:p>
            <a:pPr algn="ctr" fontAlgn="auto">
              <a:spcBef>
                <a:spcPts val="0"/>
              </a:spcBef>
              <a:spcAft>
                <a:spcPts val="0"/>
              </a:spcAft>
              <a:defRPr/>
            </a:pPr>
            <a:endParaRPr lang="en-US" sz="2400" b="1" dirty="0"/>
          </a:p>
          <a:p>
            <a:pPr marL="341313" lvl="1" indent="-334963" fontAlgn="auto">
              <a:spcBef>
                <a:spcPts val="0"/>
              </a:spcBef>
              <a:spcAft>
                <a:spcPts val="0"/>
              </a:spcAft>
              <a:defRPr/>
            </a:pPr>
            <a:r>
              <a:rPr lang="en-US" sz="2400" dirty="0">
                <a:sym typeface="Wingdings"/>
              </a:rPr>
              <a:t>  Sc</a:t>
            </a:r>
            <a:r>
              <a:rPr lang="en-US" sz="2400" dirty="0"/>
              <a:t>reening of patients with suspected failure of first-line treatment</a:t>
            </a:r>
          </a:p>
          <a:p>
            <a:pPr marL="341313" lvl="1" indent="-334963" fontAlgn="auto">
              <a:spcBef>
                <a:spcPts val="0"/>
              </a:spcBef>
              <a:spcAft>
                <a:spcPts val="0"/>
              </a:spcAft>
              <a:defRPr/>
            </a:pPr>
            <a:r>
              <a:rPr lang="en-US" sz="2400" dirty="0">
                <a:sym typeface="Wingdings"/>
              </a:rPr>
              <a:t> Facilitation of v</a:t>
            </a:r>
            <a:r>
              <a:rPr lang="en-US" sz="2400" dirty="0"/>
              <a:t>iral load testing</a:t>
            </a:r>
          </a:p>
          <a:p>
            <a:pPr marL="341313" lvl="1" indent="-334963" fontAlgn="auto">
              <a:spcBef>
                <a:spcPts val="0"/>
              </a:spcBef>
              <a:spcAft>
                <a:spcPts val="0"/>
              </a:spcAft>
              <a:defRPr/>
            </a:pPr>
            <a:r>
              <a:rPr lang="en-US" sz="2400" dirty="0">
                <a:sym typeface="Wingdings"/>
              </a:rPr>
              <a:t> </a:t>
            </a:r>
            <a:r>
              <a:rPr lang="en-US" sz="2400" dirty="0"/>
              <a:t>Provision of second-line drugs</a:t>
            </a:r>
          </a:p>
        </p:txBody>
      </p:sp>
      <p:grpSp>
        <p:nvGrpSpPr>
          <p:cNvPr id="16387" name="Group 27"/>
          <p:cNvGrpSpPr>
            <a:grpSpLocks/>
          </p:cNvGrpSpPr>
          <p:nvPr/>
        </p:nvGrpSpPr>
        <p:grpSpPr bwMode="auto">
          <a:xfrm>
            <a:off x="-228600" y="0"/>
            <a:ext cx="4786313" cy="3760788"/>
            <a:chOff x="-228600" y="0"/>
            <a:chExt cx="4786217" cy="3760475"/>
          </a:xfrm>
        </p:grpSpPr>
        <p:sp>
          <p:nvSpPr>
            <p:cNvPr id="8" name="Oval 7"/>
            <p:cNvSpPr/>
            <p:nvPr/>
          </p:nvSpPr>
          <p:spPr>
            <a:xfrm>
              <a:off x="1066774" y="2209616"/>
              <a:ext cx="1738278" cy="1550859"/>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LAC Plus </a:t>
              </a:r>
            </a:p>
          </p:txBody>
        </p:sp>
        <p:sp>
          <p:nvSpPr>
            <p:cNvPr id="7" name="Oval 6"/>
            <p:cNvSpPr/>
            <p:nvPr/>
          </p:nvSpPr>
          <p:spPr>
            <a:xfrm>
              <a:off x="462147" y="1192900"/>
              <a:ext cx="1738217" cy="1550675"/>
            </a:xfrm>
            <a:prstGeom prst="ellipse">
              <a:avLst/>
            </a:prstGeom>
            <a:gradFill flip="none" rotWithShape="1">
              <a:gsLst>
                <a:gs pos="0">
                  <a:srgbClr val="F2D31C">
                    <a:tint val="66000"/>
                    <a:satMod val="160000"/>
                  </a:srgbClr>
                </a:gs>
                <a:gs pos="50000">
                  <a:srgbClr val="F2D31C">
                    <a:tint val="44500"/>
                    <a:satMod val="160000"/>
                  </a:srgbClr>
                </a:gs>
                <a:gs pos="100000">
                  <a:srgbClr val="F2D31C">
                    <a:tint val="23500"/>
                    <a:satMod val="160000"/>
                  </a:srgbClr>
                </a:gs>
              </a:gsLst>
              <a:lin ang="16200000" scaled="1"/>
              <a:tileRect/>
            </a:gradFill>
            <a:ln w="19050">
              <a:solidFill>
                <a:srgbClr val="FF66FF"/>
              </a:solidFill>
            </a:ln>
            <a:effectLst>
              <a:glow rad="228600">
                <a:srgbClr val="FF66FF">
                  <a:alpha val="40000"/>
                </a:srgbClr>
              </a:glow>
              <a:outerShdw blurRad="40000" dist="20000" dir="5400000" rotWithShape="0">
                <a:srgbClr val="000000">
                  <a:alpha val="38000"/>
                </a:srgbClr>
              </a:outerShdw>
              <a:softEdge rad="31750"/>
            </a:effectLst>
            <a:scene3d>
              <a:camera prst="orthographicFront"/>
              <a:lightRig rig="threePt" dir="t"/>
            </a:scene3d>
            <a:sp3d>
              <a:bevelT/>
            </a:sp3d>
          </p:spPr>
          <p:style>
            <a:lnRef idx="1">
              <a:schemeClr val="accent6"/>
            </a:lnRef>
            <a:fillRef idx="2">
              <a:schemeClr val="accent6"/>
            </a:fillRef>
            <a:effectRef idx="1">
              <a:schemeClr val="accent6"/>
            </a:effectRef>
            <a:fontRef idx="minor">
              <a:schemeClr val="dk1"/>
            </a:fontRef>
          </p:style>
          <p:txBody>
            <a:bodyPr anchor="ctr"/>
            <a:lstStyle/>
            <a:p>
              <a:pPr marL="0" lvl="1" fontAlgn="auto">
                <a:spcBef>
                  <a:spcPts val="0"/>
                </a:spcBef>
                <a:spcAft>
                  <a:spcPts val="0"/>
                </a:spcAft>
                <a:defRPr/>
              </a:pPr>
              <a:r>
                <a:rPr lang="en-US" dirty="0">
                  <a:sym typeface="Wingdings"/>
                </a:rPr>
                <a:t>Centre of  Excellence</a:t>
              </a:r>
            </a:p>
          </p:txBody>
        </p:sp>
        <p:sp>
          <p:nvSpPr>
            <p:cNvPr id="10" name="Oval 9"/>
            <p:cNvSpPr/>
            <p:nvPr/>
          </p:nvSpPr>
          <p:spPr>
            <a:xfrm>
              <a:off x="2819400" y="0"/>
              <a:ext cx="1738217" cy="1550675"/>
            </a:xfrm>
            <a:prstGeom prst="ellipse">
              <a:avLst/>
            </a:prstGeom>
            <a:gradFill flip="none" rotWithShape="1">
              <a:gsLst>
                <a:gs pos="0">
                  <a:schemeClr val="dk1">
                    <a:tint val="50000"/>
                    <a:satMod val="300000"/>
                  </a:schemeClr>
                </a:gs>
                <a:gs pos="35000">
                  <a:schemeClr val="dk1">
                    <a:tint val="37000"/>
                    <a:satMod val="300000"/>
                  </a:schemeClr>
                </a:gs>
                <a:gs pos="100000">
                  <a:schemeClr val="dk1">
                    <a:tint val="15000"/>
                    <a:satMod val="350000"/>
                  </a:schemeClr>
                </a:gs>
              </a:gsLst>
              <a:path path="circle">
                <a:fillToRect l="50000" t="50000" r="50000" b="50000"/>
              </a:path>
              <a:tileRect/>
            </a:gradFill>
            <a:ln>
              <a:noFill/>
            </a:ln>
            <a:effectLst>
              <a:glow rad="228600">
                <a:schemeClr val="tx1">
                  <a:alpha val="40000"/>
                </a:schemeClr>
              </a:glow>
              <a:innerShdw blurRad="114300">
                <a:prstClr val="black"/>
              </a:innerShdw>
              <a:softEdge rad="63500"/>
            </a:effectLst>
            <a:scene3d>
              <a:camera prst="obliqueTopRight"/>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anchor="ctr"/>
            <a:lstStyle/>
            <a:p>
              <a:pPr marL="0" lvl="1" algn="ctr" fontAlgn="auto">
                <a:spcBef>
                  <a:spcPts val="0"/>
                </a:spcBef>
                <a:spcAft>
                  <a:spcPts val="0"/>
                </a:spcAft>
                <a:defRPr/>
              </a:pPr>
              <a:r>
                <a:rPr lang="en-US" sz="2000" dirty="0">
                  <a:sym typeface="Wingdings"/>
                </a:rPr>
                <a:t>Link ART Centre</a:t>
              </a:r>
            </a:p>
          </p:txBody>
        </p:sp>
        <p:sp>
          <p:nvSpPr>
            <p:cNvPr id="12" name="Oval 11"/>
            <p:cNvSpPr/>
            <p:nvPr/>
          </p:nvSpPr>
          <p:spPr>
            <a:xfrm>
              <a:off x="-228600" y="53039"/>
              <a:ext cx="1738217" cy="1550675"/>
            </a:xfrm>
            <a:prstGeom prst="ellipse">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en-US" dirty="0"/>
                <a:t>ART  Centre</a:t>
              </a:r>
            </a:p>
          </p:txBody>
        </p:sp>
        <p:sp>
          <p:nvSpPr>
            <p:cNvPr id="11" name="Oval 10"/>
            <p:cNvSpPr/>
            <p:nvPr/>
          </p:nvSpPr>
          <p:spPr>
            <a:xfrm>
              <a:off x="1204783" y="0"/>
              <a:ext cx="1843217" cy="1550675"/>
            </a:xfrm>
            <a:prstGeom prst="ellipse">
              <a:avLst/>
            </a:prstGeom>
            <a:effectLst>
              <a:glow rad="228600">
                <a:schemeClr val="accent6">
                  <a:satMod val="175000"/>
                  <a:alpha val="40000"/>
                </a:schemeClr>
              </a:glow>
              <a:outerShdw blurRad="40000" dist="20000" dir="5400000" rotWithShape="0">
                <a:srgbClr val="000000">
                  <a:alpha val="38000"/>
                </a:srgbClr>
              </a:outerShdw>
              <a:softEdge rad="31750"/>
            </a:effectLst>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dirty="0"/>
                <a:t>Community  Care  Centre</a:t>
              </a:r>
            </a:p>
          </p:txBody>
        </p:sp>
        <p:sp>
          <p:nvSpPr>
            <p:cNvPr id="9" name="Oval 8"/>
            <p:cNvSpPr/>
            <p:nvPr/>
          </p:nvSpPr>
          <p:spPr>
            <a:xfrm>
              <a:off x="1981200" y="1143000"/>
              <a:ext cx="2051738" cy="1820366"/>
            </a:xfrm>
            <a:prstGeom prst="ellipse">
              <a:avLst/>
            </a:prstGeom>
            <a:effectLst>
              <a:glow rad="228600">
                <a:schemeClr val="accent2">
                  <a:satMod val="175000"/>
                  <a:alpha val="40000"/>
                </a:schemeClr>
              </a:glow>
              <a:outerShdw blurRad="40000" dist="20000" dir="5400000" rotWithShape="0">
                <a:srgbClr val="000000">
                  <a:alpha val="38000"/>
                </a:srgbClr>
              </a:outerShdw>
              <a:softEdge rad="31750"/>
            </a:effectLst>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n-US" sz="2800" b="1" dirty="0"/>
                <a:t>ART Plus Centre</a:t>
              </a: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462147" y="1192900"/>
            <a:ext cx="1738217" cy="1550675"/>
          </a:xfrm>
          <a:prstGeom prst="ellipse">
            <a:avLst/>
          </a:prstGeom>
          <a:gradFill flip="none" rotWithShape="1">
            <a:gsLst>
              <a:gs pos="0">
                <a:srgbClr val="F2D31C">
                  <a:tint val="66000"/>
                  <a:satMod val="160000"/>
                </a:srgbClr>
              </a:gs>
              <a:gs pos="50000">
                <a:srgbClr val="F2D31C">
                  <a:tint val="44500"/>
                  <a:satMod val="160000"/>
                </a:srgbClr>
              </a:gs>
              <a:gs pos="100000">
                <a:srgbClr val="F2D31C">
                  <a:tint val="23500"/>
                  <a:satMod val="160000"/>
                </a:srgbClr>
              </a:gs>
            </a:gsLst>
            <a:lin ang="16200000" scaled="1"/>
            <a:tileRect/>
          </a:gradFill>
          <a:ln w="19050">
            <a:solidFill>
              <a:srgbClr val="FF66FF"/>
            </a:solidFill>
          </a:ln>
          <a:effectLst>
            <a:glow rad="228600">
              <a:srgbClr val="FF66FF">
                <a:alpha val="40000"/>
              </a:srgbClr>
            </a:glow>
            <a:outerShdw blurRad="40000" dist="20000" dir="5400000" rotWithShape="0">
              <a:srgbClr val="000000">
                <a:alpha val="38000"/>
              </a:srgbClr>
            </a:outerShdw>
            <a:softEdge rad="31750"/>
          </a:effectLst>
          <a:scene3d>
            <a:camera prst="orthographicFront"/>
            <a:lightRig rig="threePt" dir="t"/>
          </a:scene3d>
          <a:sp3d>
            <a:bevelT/>
          </a:sp3d>
        </p:spPr>
        <p:style>
          <a:lnRef idx="1">
            <a:schemeClr val="accent6"/>
          </a:lnRef>
          <a:fillRef idx="2">
            <a:schemeClr val="accent6"/>
          </a:fillRef>
          <a:effectRef idx="1">
            <a:schemeClr val="accent6"/>
          </a:effectRef>
          <a:fontRef idx="minor">
            <a:schemeClr val="dk1"/>
          </a:fontRef>
        </p:style>
        <p:txBody>
          <a:bodyPr anchor="ctr"/>
          <a:lstStyle/>
          <a:p>
            <a:pPr marL="0" lvl="1" fontAlgn="auto">
              <a:spcBef>
                <a:spcPts val="0"/>
              </a:spcBef>
              <a:spcAft>
                <a:spcPts val="0"/>
              </a:spcAft>
              <a:defRPr/>
            </a:pPr>
            <a:r>
              <a:rPr lang="en-US" dirty="0">
                <a:sym typeface="Wingdings"/>
              </a:rPr>
              <a:t>Centre of  Excellence</a:t>
            </a:r>
          </a:p>
        </p:txBody>
      </p:sp>
      <p:sp>
        <p:nvSpPr>
          <p:cNvPr id="10" name="Oval 9"/>
          <p:cNvSpPr/>
          <p:nvPr/>
        </p:nvSpPr>
        <p:spPr>
          <a:xfrm>
            <a:off x="2819400" y="0"/>
            <a:ext cx="1738217" cy="1550675"/>
          </a:xfrm>
          <a:prstGeom prst="ellipse">
            <a:avLst/>
          </a:prstGeom>
          <a:gradFill flip="none" rotWithShape="1">
            <a:gsLst>
              <a:gs pos="0">
                <a:schemeClr val="dk1">
                  <a:tint val="50000"/>
                  <a:satMod val="300000"/>
                </a:schemeClr>
              </a:gs>
              <a:gs pos="35000">
                <a:schemeClr val="dk1">
                  <a:tint val="37000"/>
                  <a:satMod val="300000"/>
                </a:schemeClr>
              </a:gs>
              <a:gs pos="100000">
                <a:schemeClr val="dk1">
                  <a:tint val="15000"/>
                  <a:satMod val="350000"/>
                </a:schemeClr>
              </a:gs>
            </a:gsLst>
            <a:path path="circle">
              <a:fillToRect l="50000" t="50000" r="50000" b="50000"/>
            </a:path>
            <a:tileRect/>
          </a:gradFill>
          <a:ln>
            <a:noFill/>
          </a:ln>
          <a:effectLst>
            <a:glow rad="228600">
              <a:schemeClr val="tx1">
                <a:alpha val="40000"/>
              </a:schemeClr>
            </a:glow>
            <a:innerShdw blurRad="114300">
              <a:prstClr val="black"/>
            </a:innerShdw>
            <a:softEdge rad="63500"/>
          </a:effectLst>
          <a:scene3d>
            <a:camera prst="obliqueTopRight"/>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anchor="ctr"/>
          <a:lstStyle/>
          <a:p>
            <a:pPr marL="0" lvl="1" algn="ctr" fontAlgn="auto">
              <a:spcBef>
                <a:spcPts val="0"/>
              </a:spcBef>
              <a:spcAft>
                <a:spcPts val="0"/>
              </a:spcAft>
              <a:defRPr/>
            </a:pPr>
            <a:r>
              <a:rPr lang="en-US" sz="2000" dirty="0">
                <a:sym typeface="Wingdings"/>
              </a:rPr>
              <a:t>Link ART Centre</a:t>
            </a:r>
          </a:p>
        </p:txBody>
      </p:sp>
      <p:sp>
        <p:nvSpPr>
          <p:cNvPr id="12" name="Oval 11"/>
          <p:cNvSpPr/>
          <p:nvPr/>
        </p:nvSpPr>
        <p:spPr>
          <a:xfrm>
            <a:off x="-228600" y="53039"/>
            <a:ext cx="1738217" cy="1550675"/>
          </a:xfrm>
          <a:prstGeom prst="ellipse">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en-US" dirty="0"/>
              <a:t>ART  Centre</a:t>
            </a:r>
          </a:p>
        </p:txBody>
      </p:sp>
      <p:sp>
        <p:nvSpPr>
          <p:cNvPr id="11" name="Oval 10"/>
          <p:cNvSpPr/>
          <p:nvPr/>
        </p:nvSpPr>
        <p:spPr>
          <a:xfrm>
            <a:off x="1204783" y="0"/>
            <a:ext cx="1843217" cy="1550675"/>
          </a:xfrm>
          <a:prstGeom prst="ellipse">
            <a:avLst/>
          </a:prstGeom>
          <a:effectLst>
            <a:glow rad="228600">
              <a:schemeClr val="accent6">
                <a:satMod val="175000"/>
                <a:alpha val="40000"/>
              </a:schemeClr>
            </a:glow>
            <a:outerShdw blurRad="40000" dist="20000" dir="5400000" rotWithShape="0">
              <a:srgbClr val="000000">
                <a:alpha val="38000"/>
              </a:srgbClr>
            </a:outerShdw>
            <a:softEdge rad="31750"/>
          </a:effectLst>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dirty="0"/>
              <a:t>Community  Care  Centre</a:t>
            </a:r>
          </a:p>
        </p:txBody>
      </p:sp>
      <p:sp>
        <p:nvSpPr>
          <p:cNvPr id="9" name="Oval 8"/>
          <p:cNvSpPr/>
          <p:nvPr/>
        </p:nvSpPr>
        <p:spPr>
          <a:xfrm>
            <a:off x="1981200" y="1143000"/>
            <a:ext cx="1752600" cy="1676400"/>
          </a:xfrm>
          <a:prstGeom prst="ellipse">
            <a:avLst/>
          </a:prstGeom>
          <a:effectLst>
            <a:glow rad="228600">
              <a:schemeClr val="accent2">
                <a:satMod val="175000"/>
                <a:alpha val="40000"/>
              </a:schemeClr>
            </a:glow>
            <a:outerShdw blurRad="40000" dist="20000" dir="5400000" rotWithShape="0">
              <a:srgbClr val="000000">
                <a:alpha val="38000"/>
              </a:srgbClr>
            </a:outerShdw>
            <a:softEdge rad="31750"/>
          </a:effectLst>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n-US" sz="2400" dirty="0"/>
              <a:t>ART Plus Centre</a:t>
            </a:r>
          </a:p>
        </p:txBody>
      </p:sp>
      <p:sp>
        <p:nvSpPr>
          <p:cNvPr id="8" name="Oval 7"/>
          <p:cNvSpPr/>
          <p:nvPr/>
        </p:nvSpPr>
        <p:spPr>
          <a:xfrm>
            <a:off x="533400" y="2438400"/>
            <a:ext cx="2590800" cy="2057400"/>
          </a:xfrm>
          <a:prstGeom prst="ellipse">
            <a:avLst/>
          </a:prstGeom>
          <a:gradFill flip="none" rotWithShape="1">
            <a:gsLst>
              <a:gs pos="0">
                <a:srgbClr val="FF66FF">
                  <a:tint val="66000"/>
                  <a:satMod val="160000"/>
                </a:srgbClr>
              </a:gs>
              <a:gs pos="50000">
                <a:srgbClr val="FF66FF">
                  <a:tint val="44500"/>
                  <a:satMod val="160000"/>
                </a:srgbClr>
              </a:gs>
              <a:gs pos="100000">
                <a:srgbClr val="FF66FF">
                  <a:tint val="23500"/>
                  <a:satMod val="160000"/>
                </a:srgbClr>
              </a:gs>
            </a:gsLst>
            <a:path path="circle">
              <a:fillToRect l="50000" t="50000" r="50000" b="50000"/>
            </a:path>
            <a:tileRect/>
          </a:gradFill>
          <a:effectLst>
            <a:glow rad="228600">
              <a:schemeClr val="accent3">
                <a:satMod val="175000"/>
                <a:alpha val="40000"/>
              </a:schemeClr>
            </a:glow>
            <a:outerShdw blurRad="40000" dist="23000" dir="5400000" rotWithShape="0">
              <a:srgbClr val="000000">
                <a:alpha val="35000"/>
              </a:srgbClr>
            </a:outerShdw>
            <a:softEdge rad="127000"/>
          </a:effectLst>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n-US" sz="3600" b="1" dirty="0">
                <a:solidFill>
                  <a:schemeClr val="tx1"/>
                </a:solidFill>
              </a:rPr>
              <a:t>LAC Plus </a:t>
            </a:r>
          </a:p>
        </p:txBody>
      </p:sp>
      <p:sp>
        <p:nvSpPr>
          <p:cNvPr id="14" name="Oval 13"/>
          <p:cNvSpPr/>
          <p:nvPr/>
        </p:nvSpPr>
        <p:spPr>
          <a:xfrm>
            <a:off x="3124200" y="685800"/>
            <a:ext cx="6172200" cy="6172200"/>
          </a:xfrm>
          <a:prstGeom prst="ellipse">
            <a:avLst/>
          </a:prstGeom>
          <a:gradFill flip="none" rotWithShape="1">
            <a:gsLst>
              <a:gs pos="0">
                <a:srgbClr val="FF66FF">
                  <a:tint val="66000"/>
                  <a:satMod val="160000"/>
                </a:srgbClr>
              </a:gs>
              <a:gs pos="50000">
                <a:srgbClr val="FF66FF">
                  <a:tint val="44500"/>
                  <a:satMod val="160000"/>
                </a:srgbClr>
              </a:gs>
              <a:gs pos="100000">
                <a:srgbClr val="FF66FF">
                  <a:tint val="23500"/>
                  <a:satMod val="160000"/>
                </a:srgbClr>
              </a:gs>
            </a:gsLst>
            <a:path path="circle">
              <a:fillToRect l="50000" t="50000" r="50000" b="50000"/>
            </a:path>
            <a:tileRect/>
          </a:gradFill>
          <a:effectLst>
            <a:glow rad="228600">
              <a:schemeClr val="accent3">
                <a:satMod val="175000"/>
                <a:alpha val="40000"/>
              </a:schemeClr>
            </a:glow>
            <a:outerShdw blurRad="40000" dist="23000" dir="5400000" rotWithShape="0">
              <a:srgbClr val="000000">
                <a:alpha val="35000"/>
              </a:srgbClr>
            </a:outerShdw>
            <a:softEdge rad="127000"/>
          </a:effectLst>
          <a:scene3d>
            <a:camera prst="orthographicFront">
              <a:rot lat="0" lon="0" rev="0"/>
            </a:camera>
            <a:lightRig rig="threePt" dir="t">
              <a:rot lat="0" lon="0" rev="1200000"/>
            </a:lightRig>
          </a:scene3d>
          <a:sp3d>
            <a:bevelT w="63500" h="25400"/>
          </a:sp3d>
        </p:spPr>
        <p:style>
          <a:lnRef idx="0">
            <a:schemeClr val="accent3"/>
          </a:lnRef>
          <a:fillRef idx="3">
            <a:schemeClr val="accent3"/>
          </a:fillRef>
          <a:effectRef idx="3">
            <a:schemeClr val="accent3"/>
          </a:effectRef>
          <a:fontRef idx="minor">
            <a:schemeClr val="lt1"/>
          </a:fontRef>
        </p:style>
        <p:txBody>
          <a:bodyPr anchor="ctr"/>
          <a:lstStyle/>
          <a:p>
            <a:pPr marL="341313" indent="-341313" algn="ctr" fontAlgn="auto">
              <a:spcBef>
                <a:spcPts val="0"/>
              </a:spcBef>
              <a:spcAft>
                <a:spcPts val="0"/>
              </a:spcAft>
              <a:defRPr/>
            </a:pPr>
            <a:r>
              <a:rPr lang="en-US" sz="2400" b="1" dirty="0">
                <a:solidFill>
                  <a:schemeClr val="tx1"/>
                </a:solidFill>
              </a:rPr>
              <a:t>Services Provided to </a:t>
            </a:r>
            <a:r>
              <a:rPr lang="en-US" sz="2400" b="1" dirty="0" smtClean="0">
                <a:solidFill>
                  <a:schemeClr val="tx1"/>
                </a:solidFill>
              </a:rPr>
              <a:t>PLHIVs</a:t>
            </a:r>
            <a:endParaRPr lang="en-US" sz="2400" b="1" dirty="0">
              <a:solidFill>
                <a:schemeClr val="tx1"/>
              </a:solidFill>
            </a:endParaRPr>
          </a:p>
          <a:p>
            <a:pPr marL="341313" indent="-341313" algn="ctr" fontAlgn="auto">
              <a:spcBef>
                <a:spcPts val="0"/>
              </a:spcBef>
              <a:spcAft>
                <a:spcPts val="0"/>
              </a:spcAft>
              <a:defRPr/>
            </a:pPr>
            <a:endParaRPr lang="en-US" sz="2400" b="1" dirty="0">
              <a:solidFill>
                <a:schemeClr val="tx1"/>
              </a:solidFill>
            </a:endParaRPr>
          </a:p>
          <a:p>
            <a:pPr marL="341313" indent="-341313" fontAlgn="auto">
              <a:spcBef>
                <a:spcPts val="0"/>
              </a:spcBef>
              <a:spcAft>
                <a:spcPts val="0"/>
              </a:spcAft>
              <a:defRPr/>
            </a:pPr>
            <a:r>
              <a:rPr lang="en-US" sz="2300" dirty="0">
                <a:solidFill>
                  <a:schemeClr val="tx1"/>
                </a:solidFill>
                <a:sym typeface="Wingdings"/>
              </a:rPr>
              <a:t> </a:t>
            </a:r>
            <a:r>
              <a:rPr lang="en-US" sz="2300" dirty="0">
                <a:solidFill>
                  <a:schemeClr val="tx1"/>
                </a:solidFill>
              </a:rPr>
              <a:t>Pre-ART care</a:t>
            </a:r>
          </a:p>
          <a:p>
            <a:pPr marL="341313" indent="-341313" fontAlgn="auto">
              <a:spcBef>
                <a:spcPts val="0"/>
              </a:spcBef>
              <a:spcAft>
                <a:spcPts val="0"/>
              </a:spcAft>
              <a:defRPr/>
            </a:pPr>
            <a:r>
              <a:rPr lang="en-US" sz="2300" dirty="0">
                <a:solidFill>
                  <a:schemeClr val="tx1"/>
                </a:solidFill>
                <a:sym typeface="Wingdings"/>
              </a:rPr>
              <a:t> </a:t>
            </a:r>
            <a:r>
              <a:rPr lang="en-US" sz="2300" dirty="0">
                <a:solidFill>
                  <a:schemeClr val="tx1"/>
                </a:solidFill>
              </a:rPr>
              <a:t>Pre-ART management</a:t>
            </a:r>
          </a:p>
          <a:p>
            <a:pPr marL="236538" indent="-236538" fontAlgn="auto">
              <a:spcBef>
                <a:spcPts val="0"/>
              </a:spcBef>
              <a:spcAft>
                <a:spcPts val="0"/>
              </a:spcAft>
              <a:defRPr/>
            </a:pPr>
            <a:r>
              <a:rPr lang="en-US" sz="2300" dirty="0">
                <a:solidFill>
                  <a:schemeClr val="tx1"/>
                </a:solidFill>
                <a:sym typeface="Wingdings"/>
              </a:rPr>
              <a:t> </a:t>
            </a:r>
            <a:r>
              <a:rPr lang="en-US" sz="2300" dirty="0" smtClean="0">
                <a:solidFill>
                  <a:schemeClr val="tx1"/>
                </a:solidFill>
              </a:rPr>
              <a:t>Follow-up </a:t>
            </a:r>
            <a:r>
              <a:rPr lang="en-US" sz="2300" dirty="0">
                <a:solidFill>
                  <a:schemeClr val="tx1"/>
                </a:solidFill>
              </a:rPr>
              <a:t>of pre-ART patients not eligible for ART.</a:t>
            </a:r>
          </a:p>
          <a:p>
            <a:pPr marL="236538" indent="-236538" fontAlgn="auto">
              <a:spcBef>
                <a:spcPts val="0"/>
              </a:spcBef>
              <a:spcAft>
                <a:spcPts val="0"/>
              </a:spcAft>
              <a:defRPr/>
            </a:pPr>
            <a:r>
              <a:rPr lang="en-US" sz="2300" dirty="0">
                <a:solidFill>
                  <a:schemeClr val="tx1"/>
                </a:solidFill>
                <a:sym typeface="Wingdings"/>
              </a:rPr>
              <a:t> </a:t>
            </a:r>
            <a:r>
              <a:rPr lang="en-US" sz="2300" dirty="0">
                <a:solidFill>
                  <a:schemeClr val="tx1"/>
                </a:solidFill>
              </a:rPr>
              <a:t>Referral of eligible patients to ART Centre for ART initiation.</a:t>
            </a:r>
          </a:p>
          <a:p>
            <a:pPr marL="341313" indent="-341313" fontAlgn="auto">
              <a:spcBef>
                <a:spcPts val="0"/>
              </a:spcBef>
              <a:spcAft>
                <a:spcPts val="0"/>
              </a:spcAft>
              <a:defRPr/>
            </a:pPr>
            <a:r>
              <a:rPr lang="en-US" sz="2300" dirty="0">
                <a:solidFill>
                  <a:schemeClr val="tx1"/>
                </a:solidFill>
                <a:sym typeface="Wingdings"/>
              </a:rPr>
              <a:t> </a:t>
            </a:r>
            <a:r>
              <a:rPr lang="en-US" sz="2300" dirty="0">
                <a:solidFill>
                  <a:schemeClr val="tx1"/>
                </a:solidFill>
              </a:rPr>
              <a:t>Screening of HIV-TB </a:t>
            </a:r>
            <a:r>
              <a:rPr lang="en-US" sz="2300" dirty="0" smtClean="0">
                <a:solidFill>
                  <a:schemeClr val="tx1"/>
                </a:solidFill>
              </a:rPr>
              <a:t>co-infection</a:t>
            </a:r>
            <a:endParaRPr lang="en-US" sz="2300" dirty="0">
              <a:solidFill>
                <a:schemeClr val="tx1"/>
              </a:solidFill>
            </a:endParaRPr>
          </a:p>
          <a:p>
            <a:pPr marL="341313" indent="-341313" fontAlgn="auto">
              <a:spcBef>
                <a:spcPts val="0"/>
              </a:spcBef>
              <a:spcAft>
                <a:spcPts val="0"/>
              </a:spcAft>
              <a:defRPr/>
            </a:pPr>
            <a:r>
              <a:rPr lang="en-US" sz="2300" dirty="0">
                <a:solidFill>
                  <a:schemeClr val="tx1"/>
                </a:solidFill>
                <a:sym typeface="Wingdings"/>
              </a:rPr>
              <a:t> </a:t>
            </a:r>
            <a:r>
              <a:rPr lang="en-US" sz="2300" dirty="0">
                <a:solidFill>
                  <a:schemeClr val="tx1"/>
                </a:solidFill>
              </a:rPr>
              <a:t>Monitoring of </a:t>
            </a:r>
            <a:r>
              <a:rPr lang="en-US" sz="2300" dirty="0" smtClean="0">
                <a:solidFill>
                  <a:schemeClr val="tx1"/>
                </a:solidFill>
              </a:rPr>
              <a:t>PLHIVs </a:t>
            </a:r>
            <a:r>
              <a:rPr lang="en-US" sz="2300" dirty="0">
                <a:solidFill>
                  <a:schemeClr val="tx1"/>
                </a:solidFill>
              </a:rPr>
              <a:t>on ART </a:t>
            </a:r>
          </a:p>
          <a:p>
            <a:pPr marL="341313" indent="-341313" fontAlgn="auto">
              <a:spcBef>
                <a:spcPts val="0"/>
              </a:spcBef>
              <a:spcAft>
                <a:spcPts val="0"/>
              </a:spcAft>
              <a:defRPr/>
            </a:pPr>
            <a:r>
              <a:rPr lang="en-US" sz="2300" dirty="0">
                <a:solidFill>
                  <a:schemeClr val="tx1"/>
                </a:solidFill>
                <a:sym typeface="Wingdings"/>
              </a:rPr>
              <a:t> </a:t>
            </a:r>
            <a:r>
              <a:rPr lang="en-US" sz="2300" dirty="0">
                <a:solidFill>
                  <a:schemeClr val="tx1"/>
                </a:solidFill>
              </a:rPr>
              <a:t>ARV drug distribution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2" name="Rectangle 4"/>
          <p:cNvSpPr>
            <a:spLocks noChangeArrowheads="1"/>
          </p:cNvSpPr>
          <p:nvPr/>
        </p:nvSpPr>
        <p:spPr bwMode="auto">
          <a:xfrm>
            <a:off x="533400" y="533400"/>
            <a:ext cx="8153400" cy="685800"/>
          </a:xfrm>
          <a:prstGeom prst="rect">
            <a:avLst/>
          </a:prstGeom>
          <a:gradFill rotWithShape="1">
            <a:gsLst>
              <a:gs pos="0">
                <a:schemeClr val="bg2"/>
              </a:gs>
              <a:gs pos="100000">
                <a:schemeClr val="bg2">
                  <a:gamma/>
                  <a:tint val="72941"/>
                  <a:invGamma/>
                </a:schemeClr>
              </a:gs>
            </a:gsLst>
            <a:lin ang="0" scaled="1"/>
          </a:gradFill>
          <a:ln w="9525">
            <a:noFill/>
            <a:miter lim="800000"/>
            <a:headEnd/>
            <a:tailEnd/>
          </a:ln>
          <a:effectLst/>
        </p:spPr>
        <p:txBody>
          <a:bodyPr anchor="ctr"/>
          <a:lstStyle/>
          <a:p>
            <a:pPr algn="just" fontAlgn="auto">
              <a:spcBef>
                <a:spcPts val="0"/>
              </a:spcBef>
              <a:spcAft>
                <a:spcPts val="0"/>
              </a:spcAft>
              <a:defRPr/>
            </a:pPr>
            <a:endParaRPr lang="en-US" sz="2800" b="1" dirty="0">
              <a:solidFill>
                <a:schemeClr val="bg1"/>
              </a:solidFill>
              <a:latin typeface="+mn-lt"/>
            </a:endParaRPr>
          </a:p>
          <a:p>
            <a:pPr algn="ctr" fontAlgn="auto">
              <a:spcBef>
                <a:spcPts val="0"/>
              </a:spcBef>
              <a:spcAft>
                <a:spcPts val="0"/>
              </a:spcAft>
              <a:defRPr/>
            </a:pPr>
            <a:r>
              <a:rPr lang="en-US" sz="2400" b="1" dirty="0">
                <a:latin typeface="+mn-lt"/>
              </a:rPr>
              <a:t>SMART CARD: Personalized Card Details</a:t>
            </a:r>
          </a:p>
          <a:p>
            <a:pPr algn="ctr" fontAlgn="auto">
              <a:spcBef>
                <a:spcPts val="0"/>
              </a:spcBef>
              <a:spcAft>
                <a:spcPts val="0"/>
              </a:spcAft>
              <a:defRPr/>
            </a:pPr>
            <a:endParaRPr lang="en-US" sz="2800" b="1" dirty="0">
              <a:latin typeface="+mn-lt"/>
            </a:endParaRPr>
          </a:p>
        </p:txBody>
      </p:sp>
      <p:grpSp>
        <p:nvGrpSpPr>
          <p:cNvPr id="1028" name="Group 22"/>
          <p:cNvGrpSpPr>
            <a:grpSpLocks/>
          </p:cNvGrpSpPr>
          <p:nvPr/>
        </p:nvGrpSpPr>
        <p:grpSpPr bwMode="auto">
          <a:xfrm>
            <a:off x="4419600" y="2438400"/>
            <a:ext cx="4419600" cy="2590800"/>
            <a:chOff x="1536" y="864"/>
            <a:chExt cx="2688" cy="1632"/>
          </a:xfrm>
        </p:grpSpPr>
        <p:sp>
          <p:nvSpPr>
            <p:cNvPr id="1031" name="AutoShape 2"/>
            <p:cNvSpPr>
              <a:spLocks noChangeArrowheads="1"/>
            </p:cNvSpPr>
            <p:nvPr/>
          </p:nvSpPr>
          <p:spPr bwMode="auto">
            <a:xfrm>
              <a:off x="1536" y="864"/>
              <a:ext cx="2685" cy="1632"/>
            </a:xfrm>
            <a:prstGeom prst="roundRect">
              <a:avLst>
                <a:gd name="adj" fmla="val 7778"/>
              </a:avLst>
            </a:prstGeom>
            <a:gradFill rotWithShape="1">
              <a:gsLst>
                <a:gs pos="0">
                  <a:srgbClr val="FF7C80"/>
                </a:gs>
                <a:gs pos="50000">
                  <a:srgbClr val="FFFFFF"/>
                </a:gs>
                <a:gs pos="100000">
                  <a:srgbClr val="FF7C80"/>
                </a:gs>
              </a:gsLst>
              <a:lin ang="5400000" scaled="1"/>
            </a:gradFill>
            <a:ln w="9525">
              <a:solidFill>
                <a:srgbClr val="FF0000"/>
              </a:solidFill>
              <a:round/>
              <a:headEnd/>
              <a:tailEnd/>
            </a:ln>
          </p:spPr>
          <p:txBody>
            <a:bodyPr wrap="none" anchor="ctr"/>
            <a:lstStyle/>
            <a:p>
              <a:endParaRPr lang="en-IN">
                <a:latin typeface="Perpetua" pitchFamily="18" charset="0"/>
              </a:endParaRPr>
            </a:p>
          </p:txBody>
        </p:sp>
        <p:sp>
          <p:nvSpPr>
            <p:cNvPr id="1032" name="Text Box 3"/>
            <p:cNvSpPr txBox="1">
              <a:spLocks noChangeArrowheads="1"/>
            </p:cNvSpPr>
            <p:nvPr/>
          </p:nvSpPr>
          <p:spPr bwMode="auto">
            <a:xfrm>
              <a:off x="1536" y="864"/>
              <a:ext cx="2629" cy="213"/>
            </a:xfrm>
            <a:prstGeom prst="rect">
              <a:avLst/>
            </a:prstGeom>
            <a:noFill/>
            <a:ln w="9525">
              <a:noFill/>
              <a:miter lim="800000"/>
              <a:headEnd/>
              <a:tailEnd/>
            </a:ln>
          </p:spPr>
          <p:txBody>
            <a:bodyPr>
              <a:spAutoFit/>
            </a:bodyPr>
            <a:lstStyle/>
            <a:p>
              <a:pPr algn="ctr"/>
              <a:r>
                <a:rPr lang="en-US" sz="1600" b="1">
                  <a:latin typeface="Perpetua" pitchFamily="18" charset="0"/>
                </a:rPr>
                <a:t>Smart Health Card</a:t>
              </a:r>
            </a:p>
          </p:txBody>
        </p:sp>
        <p:pic>
          <p:nvPicPr>
            <p:cNvPr id="1033" name="Picture 5"/>
            <p:cNvPicPr>
              <a:picLocks noChangeAspect="1" noChangeArrowheads="1"/>
            </p:cNvPicPr>
            <p:nvPr/>
          </p:nvPicPr>
          <p:blipFill>
            <a:blip r:embed="rId4" cstate="print"/>
            <a:srcRect/>
            <a:stretch>
              <a:fillRect/>
            </a:stretch>
          </p:blipFill>
          <p:spPr bwMode="auto">
            <a:xfrm>
              <a:off x="3648" y="1488"/>
              <a:ext cx="313" cy="423"/>
            </a:xfrm>
            <a:prstGeom prst="rect">
              <a:avLst/>
            </a:prstGeom>
            <a:noFill/>
            <a:ln w="9525">
              <a:noFill/>
              <a:miter lim="800000"/>
              <a:headEnd/>
              <a:tailEnd/>
            </a:ln>
          </p:spPr>
        </p:pic>
        <p:graphicFrame>
          <p:nvGraphicFramePr>
            <p:cNvPr id="1026" name="Object 2">
              <a:hlinkClick r:id="" action="ppaction://ole?verb=0"/>
            </p:cNvPr>
            <p:cNvGraphicFramePr>
              <a:graphicFrameLocks/>
            </p:cNvGraphicFramePr>
            <p:nvPr/>
          </p:nvGraphicFramePr>
          <p:xfrm>
            <a:off x="1715" y="1416"/>
            <a:ext cx="450" cy="355"/>
          </p:xfrm>
          <a:graphic>
            <a:graphicData uri="http://schemas.openxmlformats.org/presentationml/2006/ole">
              <p:oleObj spid="_x0000_s1026" name="CorelDRAW! Grafik" r:id="rId5" imgW="3527280" imgH="2354040" progId="">
                <p:embed/>
              </p:oleObj>
            </a:graphicData>
          </a:graphic>
        </p:graphicFrame>
        <p:sp>
          <p:nvSpPr>
            <p:cNvPr id="1034" name="Line 7"/>
            <p:cNvSpPr>
              <a:spLocks noChangeShapeType="1"/>
            </p:cNvSpPr>
            <p:nvPr/>
          </p:nvSpPr>
          <p:spPr bwMode="auto">
            <a:xfrm>
              <a:off x="1536" y="1250"/>
              <a:ext cx="2688" cy="0"/>
            </a:xfrm>
            <a:prstGeom prst="line">
              <a:avLst/>
            </a:prstGeom>
            <a:noFill/>
            <a:ln w="9525">
              <a:solidFill>
                <a:srgbClr val="FF0000"/>
              </a:solidFill>
              <a:round/>
              <a:headEnd/>
              <a:tailEnd/>
            </a:ln>
          </p:spPr>
          <p:txBody>
            <a:bodyPr/>
            <a:lstStyle/>
            <a:p>
              <a:endParaRPr lang="en-US"/>
            </a:p>
          </p:txBody>
        </p:sp>
        <p:sp>
          <p:nvSpPr>
            <p:cNvPr id="1035" name="Text Box 8"/>
            <p:cNvSpPr txBox="1">
              <a:spLocks noChangeArrowheads="1"/>
            </p:cNvSpPr>
            <p:nvPr/>
          </p:nvSpPr>
          <p:spPr bwMode="auto">
            <a:xfrm>
              <a:off x="2145" y="1451"/>
              <a:ext cx="1975" cy="460"/>
            </a:xfrm>
            <a:prstGeom prst="rect">
              <a:avLst/>
            </a:prstGeom>
            <a:noFill/>
            <a:ln w="9525">
              <a:noFill/>
              <a:miter lim="800000"/>
              <a:headEnd/>
              <a:tailEnd/>
            </a:ln>
          </p:spPr>
          <p:txBody>
            <a:bodyPr>
              <a:spAutoFit/>
            </a:bodyPr>
            <a:lstStyle/>
            <a:p>
              <a:pPr defTabSz="217488">
                <a:tabLst>
                  <a:tab pos="900113" algn="l"/>
                </a:tabLst>
              </a:pPr>
              <a:r>
                <a:rPr lang="en-US" sz="700">
                  <a:latin typeface="Perpetua" pitchFamily="18" charset="0"/>
                </a:rPr>
                <a:t>Unique Id No		:	7684 6035 6359</a:t>
              </a:r>
            </a:p>
            <a:p>
              <a:pPr defTabSz="217488">
                <a:tabLst>
                  <a:tab pos="900113" algn="l"/>
                </a:tabLst>
              </a:pPr>
              <a:r>
                <a:rPr lang="en-US" sz="700">
                  <a:latin typeface="Perpetua" pitchFamily="18" charset="0"/>
                </a:rPr>
                <a:t>Name		:	Vikram Singh</a:t>
              </a:r>
            </a:p>
            <a:p>
              <a:pPr defTabSz="217488">
                <a:tabLst>
                  <a:tab pos="900113" algn="l"/>
                </a:tabLst>
              </a:pPr>
              <a:r>
                <a:rPr lang="en-US" sz="700">
                  <a:latin typeface="Perpetua" pitchFamily="18" charset="0"/>
                </a:rPr>
                <a:t>Address		:	House No 243</a:t>
              </a:r>
            </a:p>
            <a:p>
              <a:pPr defTabSz="217488">
                <a:tabLst>
                  <a:tab pos="900113" algn="l"/>
                </a:tabLst>
              </a:pPr>
              <a:r>
                <a:rPr lang="en-US" sz="700">
                  <a:latin typeface="Perpetua" pitchFamily="18" charset="0"/>
                </a:rPr>
                <a:t>			Jungpura</a:t>
              </a:r>
            </a:p>
            <a:p>
              <a:pPr defTabSz="217488">
                <a:tabLst>
                  <a:tab pos="900113" algn="l"/>
                </a:tabLst>
              </a:pPr>
              <a:r>
                <a:rPr lang="en-US" sz="700">
                  <a:latin typeface="Perpetua" pitchFamily="18" charset="0"/>
                </a:rPr>
                <a:t>			New Delhi</a:t>
              </a:r>
            </a:p>
            <a:p>
              <a:pPr defTabSz="217488">
                <a:tabLst>
                  <a:tab pos="900113" algn="l"/>
                </a:tabLst>
              </a:pPr>
              <a:r>
                <a:rPr lang="en-US" sz="700">
                  <a:latin typeface="Perpetua" pitchFamily="18" charset="0"/>
                </a:rPr>
                <a:t>Card Valid Upto		:	27/01/10</a:t>
              </a:r>
            </a:p>
          </p:txBody>
        </p:sp>
        <p:sp>
          <p:nvSpPr>
            <p:cNvPr id="1036" name="Text Box 9"/>
            <p:cNvSpPr txBox="1">
              <a:spLocks noChangeAspect="1" noChangeArrowheads="1"/>
            </p:cNvSpPr>
            <p:nvPr/>
          </p:nvSpPr>
          <p:spPr bwMode="auto">
            <a:xfrm>
              <a:off x="3111" y="2224"/>
              <a:ext cx="983" cy="219"/>
            </a:xfrm>
            <a:prstGeom prst="rect">
              <a:avLst/>
            </a:prstGeom>
            <a:solidFill>
              <a:schemeClr val="bg1"/>
            </a:solidFill>
            <a:ln w="9525">
              <a:noFill/>
              <a:miter lim="800000"/>
              <a:headEnd/>
              <a:tailEnd/>
            </a:ln>
          </p:spPr>
          <p:txBody>
            <a:bodyPr/>
            <a:lstStyle/>
            <a:p>
              <a:pPr algn="ctr">
                <a:spcBef>
                  <a:spcPct val="50000"/>
                </a:spcBef>
              </a:pPr>
              <a:r>
                <a:rPr lang="en-US" sz="600" b="1">
                  <a:latin typeface="Perpetua" pitchFamily="18" charset="0"/>
                </a:rPr>
                <a:t>Signature of Issuing Authority</a:t>
              </a:r>
            </a:p>
          </p:txBody>
        </p:sp>
      </p:grpSp>
      <p:sp>
        <p:nvSpPr>
          <p:cNvPr id="1029" name="AutoShape 23"/>
          <p:cNvSpPr>
            <a:spLocks noChangeArrowheads="1"/>
          </p:cNvSpPr>
          <p:nvPr/>
        </p:nvSpPr>
        <p:spPr bwMode="auto">
          <a:xfrm>
            <a:off x="-41275" y="1706563"/>
            <a:ext cx="4537075" cy="4759325"/>
          </a:xfrm>
          <a:prstGeom prst="verticalScroll">
            <a:avLst>
              <a:gd name="adj" fmla="val 12500"/>
            </a:avLst>
          </a:prstGeom>
          <a:gradFill rotWithShape="0">
            <a:gsLst>
              <a:gs pos="0">
                <a:schemeClr val="bg1">
                  <a:alpha val="89998"/>
                </a:schemeClr>
              </a:gs>
              <a:gs pos="100000">
                <a:schemeClr val="bg2">
                  <a:alpha val="49001"/>
                </a:schemeClr>
              </a:gs>
            </a:gsLst>
            <a:lin ang="0" scaled="1"/>
          </a:gradFill>
          <a:ln w="9525">
            <a:solidFill>
              <a:schemeClr val="tx1"/>
            </a:solidFill>
            <a:round/>
            <a:headEnd/>
            <a:tailEnd/>
          </a:ln>
        </p:spPr>
        <p:txBody>
          <a:bodyPr anchor="ctr">
            <a:spAutoFit/>
          </a:bodyPr>
          <a:lstStyle/>
          <a:p>
            <a:pPr marL="171450" indent="-171450"/>
            <a:r>
              <a:rPr lang="en-US" sz="1900" b="1">
                <a:solidFill>
                  <a:srgbClr val="FF3300"/>
                </a:solidFill>
                <a:latin typeface="Perpetua" pitchFamily="18" charset="0"/>
                <a:cs typeface="Times New Roman" pitchFamily="18" charset="0"/>
              </a:rPr>
              <a:t>Stored in the Chip </a:t>
            </a:r>
          </a:p>
          <a:p>
            <a:pPr marL="171450" indent="-171450">
              <a:buFontTx/>
              <a:buChar char="•"/>
            </a:pPr>
            <a:r>
              <a:rPr lang="en-US" sz="1500" b="1">
                <a:solidFill>
                  <a:srgbClr val="0033CC"/>
                </a:solidFill>
                <a:latin typeface="Perpetua" pitchFamily="18" charset="0"/>
                <a:cs typeface="Times New Roman" pitchFamily="18" charset="0"/>
              </a:rPr>
              <a:t>Primary Data</a:t>
            </a:r>
          </a:p>
          <a:p>
            <a:pPr marL="625475" lvl="1" indent="-168275">
              <a:buFontTx/>
              <a:buChar char="•"/>
            </a:pPr>
            <a:r>
              <a:rPr lang="en-US" sz="1500" b="1">
                <a:solidFill>
                  <a:srgbClr val="000099"/>
                </a:solidFill>
                <a:latin typeface="Perpetua" pitchFamily="18" charset="0"/>
                <a:cs typeface="Times New Roman" pitchFamily="18" charset="0"/>
              </a:rPr>
              <a:t>Chip Serial Number</a:t>
            </a:r>
          </a:p>
          <a:p>
            <a:pPr marL="625475" lvl="1" indent="-168275">
              <a:buFontTx/>
              <a:buChar char="•"/>
            </a:pPr>
            <a:r>
              <a:rPr lang="en-US" sz="1500" b="1">
                <a:solidFill>
                  <a:srgbClr val="000099"/>
                </a:solidFill>
                <a:latin typeface="Perpetua" pitchFamily="18" charset="0"/>
                <a:cs typeface="Times New Roman" pitchFamily="18" charset="0"/>
              </a:rPr>
              <a:t>Unique Id No.</a:t>
            </a:r>
          </a:p>
          <a:p>
            <a:pPr marL="625475" lvl="1" indent="-168275">
              <a:buFontTx/>
              <a:buChar char="•"/>
            </a:pPr>
            <a:r>
              <a:rPr lang="en-US" sz="1500" b="1">
                <a:solidFill>
                  <a:srgbClr val="000099"/>
                </a:solidFill>
                <a:latin typeface="Perpetua" pitchFamily="18" charset="0"/>
                <a:cs typeface="Times New Roman" pitchFamily="18" charset="0"/>
              </a:rPr>
              <a:t>Date of Issue</a:t>
            </a:r>
          </a:p>
          <a:p>
            <a:pPr marL="625475" lvl="1" indent="-168275">
              <a:buFontTx/>
              <a:buChar char="•"/>
            </a:pPr>
            <a:r>
              <a:rPr lang="en-US" sz="1500" b="1">
                <a:solidFill>
                  <a:srgbClr val="000099"/>
                </a:solidFill>
                <a:latin typeface="Perpetua" pitchFamily="18" charset="0"/>
                <a:cs typeface="Times New Roman" pitchFamily="18" charset="0"/>
              </a:rPr>
              <a:t>Validity</a:t>
            </a:r>
          </a:p>
          <a:p>
            <a:pPr marL="625475" lvl="1" indent="-168275">
              <a:buFontTx/>
              <a:buChar char="•"/>
            </a:pPr>
            <a:r>
              <a:rPr lang="en-US" sz="1500" b="1">
                <a:solidFill>
                  <a:srgbClr val="000099"/>
                </a:solidFill>
                <a:latin typeface="Perpetua" pitchFamily="18" charset="0"/>
                <a:cs typeface="Times New Roman" pitchFamily="18" charset="0"/>
              </a:rPr>
              <a:t>Name </a:t>
            </a:r>
          </a:p>
          <a:p>
            <a:pPr marL="625475" lvl="1" indent="-168275">
              <a:buFontTx/>
              <a:buChar char="•"/>
            </a:pPr>
            <a:r>
              <a:rPr lang="en-US" sz="1500" b="1">
                <a:solidFill>
                  <a:srgbClr val="000099"/>
                </a:solidFill>
                <a:latin typeface="Perpetua" pitchFamily="18" charset="0"/>
                <a:cs typeface="Times New Roman" pitchFamily="18" charset="0"/>
              </a:rPr>
              <a:t>Date of Birth</a:t>
            </a:r>
          </a:p>
          <a:p>
            <a:pPr marL="625475" lvl="1" indent="-168275">
              <a:buFontTx/>
              <a:buChar char="•"/>
            </a:pPr>
            <a:r>
              <a:rPr lang="en-US" sz="1500" b="1">
                <a:solidFill>
                  <a:srgbClr val="000099"/>
                </a:solidFill>
                <a:latin typeface="Perpetua" pitchFamily="18" charset="0"/>
                <a:cs typeface="Times New Roman" pitchFamily="18" charset="0"/>
              </a:rPr>
              <a:t>Names of Father/Husband</a:t>
            </a:r>
          </a:p>
          <a:p>
            <a:pPr marL="625475" lvl="1" indent="-168275">
              <a:buFontTx/>
              <a:buChar char="•"/>
            </a:pPr>
            <a:r>
              <a:rPr lang="en-US" sz="1500" b="1">
                <a:solidFill>
                  <a:srgbClr val="000099"/>
                </a:solidFill>
                <a:latin typeface="Perpetua" pitchFamily="18" charset="0"/>
                <a:cs typeface="Times New Roman" pitchFamily="18" charset="0"/>
              </a:rPr>
              <a:t>Sex</a:t>
            </a:r>
          </a:p>
          <a:p>
            <a:pPr marL="625475" lvl="1" indent="-168275">
              <a:buFontTx/>
              <a:buChar char="•"/>
            </a:pPr>
            <a:r>
              <a:rPr lang="en-US" sz="1500" b="1">
                <a:solidFill>
                  <a:srgbClr val="000099"/>
                </a:solidFill>
                <a:latin typeface="Perpetua" pitchFamily="18" charset="0"/>
                <a:cs typeface="Times New Roman" pitchFamily="18" charset="0"/>
              </a:rPr>
              <a:t>Address &amp; Phone No.</a:t>
            </a:r>
          </a:p>
          <a:p>
            <a:pPr marL="625475" lvl="1" indent="-168275">
              <a:buFontTx/>
              <a:buChar char="•"/>
            </a:pPr>
            <a:r>
              <a:rPr lang="en-US" sz="1500" b="1">
                <a:solidFill>
                  <a:srgbClr val="000099"/>
                </a:solidFill>
                <a:latin typeface="Perpetua" pitchFamily="18" charset="0"/>
                <a:cs typeface="Times New Roman" pitchFamily="18" charset="0"/>
              </a:rPr>
              <a:t>Fingerprint</a:t>
            </a:r>
          </a:p>
          <a:p>
            <a:pPr marL="625475" lvl="1" indent="-168275">
              <a:buFontTx/>
              <a:buChar char="•"/>
            </a:pPr>
            <a:r>
              <a:rPr lang="en-US" sz="1500" b="1">
                <a:solidFill>
                  <a:srgbClr val="000099"/>
                </a:solidFill>
                <a:latin typeface="Perpetua" pitchFamily="18" charset="0"/>
                <a:cs typeface="Times New Roman" pitchFamily="18" charset="0"/>
              </a:rPr>
              <a:t>Identification of Issuing Authority</a:t>
            </a:r>
          </a:p>
          <a:p>
            <a:pPr marL="171450" indent="-171450">
              <a:spcBef>
                <a:spcPct val="10000"/>
              </a:spcBef>
              <a:buFontTx/>
              <a:buChar char="•"/>
            </a:pPr>
            <a:r>
              <a:rPr lang="en-US" sz="1500" b="1">
                <a:solidFill>
                  <a:srgbClr val="0033CC"/>
                </a:solidFill>
                <a:latin typeface="Perpetua" pitchFamily="18" charset="0"/>
                <a:cs typeface="Times New Roman" pitchFamily="18" charset="0"/>
              </a:rPr>
              <a:t>Application Data</a:t>
            </a:r>
          </a:p>
          <a:p>
            <a:pPr marL="171450" indent="-171450">
              <a:spcBef>
                <a:spcPct val="10000"/>
              </a:spcBef>
              <a:buFontTx/>
              <a:buChar char="•"/>
            </a:pPr>
            <a:r>
              <a:rPr lang="en-US" sz="1500" b="1">
                <a:solidFill>
                  <a:srgbClr val="0033CC"/>
                </a:solidFill>
                <a:latin typeface="Perpetua" pitchFamily="18" charset="0"/>
                <a:cs typeface="Times New Roman" pitchFamily="18" charset="0"/>
              </a:rPr>
              <a:t>Reserved for Future Use</a:t>
            </a:r>
          </a:p>
        </p:txBody>
      </p:sp>
      <p:sp>
        <p:nvSpPr>
          <p:cNvPr id="1030" name="AutoShape 24"/>
          <p:cNvSpPr>
            <a:spLocks noChangeArrowheads="1"/>
          </p:cNvSpPr>
          <p:nvPr/>
        </p:nvSpPr>
        <p:spPr bwMode="auto">
          <a:xfrm rot="10800000">
            <a:off x="3733800" y="3352800"/>
            <a:ext cx="865188" cy="576263"/>
          </a:xfrm>
          <a:custGeom>
            <a:avLst/>
            <a:gdLst>
              <a:gd name="T0" fmla="*/ 25991290 w 21600"/>
              <a:gd name="T1" fmla="*/ 0 h 21600"/>
              <a:gd name="T2" fmla="*/ 0 w 21600"/>
              <a:gd name="T3" fmla="*/ 7687029 h 21600"/>
              <a:gd name="T4" fmla="*/ 25991290 w 21600"/>
              <a:gd name="T5" fmla="*/ 15374031 h 21600"/>
              <a:gd name="T6" fmla="*/ 34655063 w 21600"/>
              <a:gd name="T7" fmla="*/ 7687029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en-IN">
              <a:latin typeface="Perpetua" pitchFamily="18" charset="0"/>
            </a:endParaRPr>
          </a:p>
        </p:txBody>
      </p:sp>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73162"/>
          </a:xfrm>
        </p:spPr>
        <p:txBody>
          <a:bodyPr>
            <a:normAutofit fontScale="90000"/>
          </a:bodyPr>
          <a:lstStyle/>
          <a:p>
            <a:pPr eaLnBrk="1" fontAlgn="auto" hangingPunct="1">
              <a:spcAft>
                <a:spcPts val="0"/>
              </a:spcAft>
              <a:defRPr/>
            </a:pPr>
            <a:r>
              <a:rPr lang="en-US" b="1" dirty="0" smtClean="0">
                <a:solidFill>
                  <a:schemeClr val="tx1"/>
                </a:solidFill>
              </a:rPr>
              <a:t>Major Gaps: </a:t>
            </a:r>
            <a:br>
              <a:rPr lang="en-US" b="1" dirty="0" smtClean="0">
                <a:solidFill>
                  <a:schemeClr val="tx1"/>
                </a:solidFill>
              </a:rPr>
            </a:br>
            <a:r>
              <a:rPr lang="en-US" b="1" dirty="0" smtClean="0">
                <a:solidFill>
                  <a:schemeClr val="tx1"/>
                </a:solidFill>
              </a:rPr>
              <a:t>Utilization of ART services</a:t>
            </a:r>
            <a:endParaRPr lang="en-US" b="1" dirty="0">
              <a:solidFill>
                <a:schemeClr val="tx1"/>
              </a:solidFill>
            </a:endParaRPr>
          </a:p>
        </p:txBody>
      </p:sp>
      <p:sp>
        <p:nvSpPr>
          <p:cNvPr id="3" name="Content Placeholder 2"/>
          <p:cNvSpPr>
            <a:spLocks noGrp="1"/>
          </p:cNvSpPr>
          <p:nvPr>
            <p:ph sz="quarter" idx="1"/>
          </p:nvPr>
        </p:nvSpPr>
        <p:spPr>
          <a:xfrm>
            <a:off x="381000" y="1752600"/>
            <a:ext cx="8305800" cy="838200"/>
          </a:xfrm>
        </p:spPr>
        <p:txBody>
          <a:bodyPr>
            <a:normAutofit lnSpcReduction="10000"/>
          </a:bodyPr>
          <a:lstStyle/>
          <a:p>
            <a:pPr marL="274320" indent="-274320" eaLnBrk="1" fontAlgn="auto" hangingPunct="1">
              <a:spcBef>
                <a:spcPts val="580"/>
              </a:spcBef>
              <a:spcAft>
                <a:spcPts val="0"/>
              </a:spcAft>
              <a:buFont typeface="Wingdings 2"/>
              <a:buNone/>
              <a:defRPr/>
            </a:pPr>
            <a:r>
              <a:rPr lang="en-US" b="1" dirty="0" smtClean="0">
                <a:solidFill>
                  <a:srgbClr val="C00000"/>
                </a:solidFill>
              </a:rPr>
              <a:t>    Out of every 100 ICTC clients who are detected with the virus, 27 still do not even reach the ART Centre</a:t>
            </a:r>
            <a:endParaRPr lang="en-US" b="1" dirty="0">
              <a:solidFill>
                <a:srgbClr val="C00000"/>
              </a:solidFill>
            </a:endParaRPr>
          </a:p>
        </p:txBody>
      </p:sp>
      <p:grpSp>
        <p:nvGrpSpPr>
          <p:cNvPr id="18436" name="Group 2"/>
          <p:cNvGrpSpPr>
            <a:grpSpLocks/>
          </p:cNvGrpSpPr>
          <p:nvPr/>
        </p:nvGrpSpPr>
        <p:grpSpPr bwMode="auto">
          <a:xfrm>
            <a:off x="762000" y="2971800"/>
            <a:ext cx="3505200" cy="2514600"/>
            <a:chOff x="2893" y="4294"/>
            <a:chExt cx="4432" cy="2617"/>
          </a:xfrm>
        </p:grpSpPr>
        <p:grpSp>
          <p:nvGrpSpPr>
            <p:cNvPr id="18956" name="Group 3"/>
            <p:cNvGrpSpPr>
              <a:grpSpLocks/>
            </p:cNvGrpSpPr>
            <p:nvPr/>
          </p:nvGrpSpPr>
          <p:grpSpPr bwMode="auto">
            <a:xfrm>
              <a:off x="5080" y="4324"/>
              <a:ext cx="2202" cy="531"/>
              <a:chOff x="1328" y="5949"/>
              <a:chExt cx="4886" cy="701"/>
            </a:xfrm>
          </p:grpSpPr>
          <p:grpSp>
            <p:nvGrpSpPr>
              <p:cNvPr id="19596" name="Group 4"/>
              <p:cNvGrpSpPr>
                <a:grpSpLocks/>
              </p:cNvGrpSpPr>
              <p:nvPr/>
            </p:nvGrpSpPr>
            <p:grpSpPr bwMode="auto">
              <a:xfrm>
                <a:off x="1328" y="5982"/>
                <a:ext cx="601" cy="666"/>
                <a:chOff x="6706" y="3052"/>
                <a:chExt cx="1386" cy="1773"/>
              </a:xfrm>
            </p:grpSpPr>
            <p:cxnSp>
              <p:nvCxnSpPr>
                <p:cNvPr id="19660" name="AutoShape 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661" name="Group 6"/>
                <p:cNvGrpSpPr>
                  <a:grpSpLocks/>
                </p:cNvGrpSpPr>
                <p:nvPr/>
              </p:nvGrpSpPr>
              <p:grpSpPr bwMode="auto">
                <a:xfrm>
                  <a:off x="6706" y="3052"/>
                  <a:ext cx="1386" cy="1773"/>
                  <a:chOff x="6706" y="3052"/>
                  <a:chExt cx="1386" cy="1773"/>
                </a:xfrm>
              </p:grpSpPr>
              <p:cxnSp>
                <p:nvCxnSpPr>
                  <p:cNvPr id="19662" name="AutoShape 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663" name="AutoShape 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664" name="AutoShape 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665" name="Oval 1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597" name="Group 11"/>
              <p:cNvGrpSpPr>
                <a:grpSpLocks/>
              </p:cNvGrpSpPr>
              <p:nvPr/>
            </p:nvGrpSpPr>
            <p:grpSpPr bwMode="auto">
              <a:xfrm>
                <a:off x="1808" y="5982"/>
                <a:ext cx="601" cy="666"/>
                <a:chOff x="6706" y="3052"/>
                <a:chExt cx="1386" cy="1773"/>
              </a:xfrm>
            </p:grpSpPr>
            <p:cxnSp>
              <p:nvCxnSpPr>
                <p:cNvPr id="19654" name="AutoShape 1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655" name="Group 13"/>
                <p:cNvGrpSpPr>
                  <a:grpSpLocks/>
                </p:cNvGrpSpPr>
                <p:nvPr/>
              </p:nvGrpSpPr>
              <p:grpSpPr bwMode="auto">
                <a:xfrm>
                  <a:off x="6706" y="3052"/>
                  <a:ext cx="1386" cy="1773"/>
                  <a:chOff x="6706" y="3052"/>
                  <a:chExt cx="1386" cy="1773"/>
                </a:xfrm>
              </p:grpSpPr>
              <p:cxnSp>
                <p:nvCxnSpPr>
                  <p:cNvPr id="19656" name="AutoShape 1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657" name="AutoShape 1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658" name="AutoShape 1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659" name="Oval 1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598" name="Group 18"/>
              <p:cNvGrpSpPr>
                <a:grpSpLocks/>
              </p:cNvGrpSpPr>
              <p:nvPr/>
            </p:nvGrpSpPr>
            <p:grpSpPr bwMode="auto">
              <a:xfrm>
                <a:off x="2282" y="5982"/>
                <a:ext cx="601" cy="666"/>
                <a:chOff x="6706" y="3052"/>
                <a:chExt cx="1386" cy="1773"/>
              </a:xfrm>
            </p:grpSpPr>
            <p:cxnSp>
              <p:nvCxnSpPr>
                <p:cNvPr id="19648" name="AutoShape 1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649" name="Group 20"/>
                <p:cNvGrpSpPr>
                  <a:grpSpLocks/>
                </p:cNvGrpSpPr>
                <p:nvPr/>
              </p:nvGrpSpPr>
              <p:grpSpPr bwMode="auto">
                <a:xfrm>
                  <a:off x="6706" y="3052"/>
                  <a:ext cx="1386" cy="1773"/>
                  <a:chOff x="6706" y="3052"/>
                  <a:chExt cx="1386" cy="1773"/>
                </a:xfrm>
              </p:grpSpPr>
              <p:cxnSp>
                <p:nvCxnSpPr>
                  <p:cNvPr id="19650" name="AutoShape 2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651" name="AutoShape 2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652" name="AutoShape 2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653" name="Oval 2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599" name="Group 25"/>
              <p:cNvGrpSpPr>
                <a:grpSpLocks/>
              </p:cNvGrpSpPr>
              <p:nvPr/>
            </p:nvGrpSpPr>
            <p:grpSpPr bwMode="auto">
              <a:xfrm>
                <a:off x="2756" y="5984"/>
                <a:ext cx="601" cy="666"/>
                <a:chOff x="6706" y="3052"/>
                <a:chExt cx="1386" cy="1773"/>
              </a:xfrm>
            </p:grpSpPr>
            <p:cxnSp>
              <p:nvCxnSpPr>
                <p:cNvPr id="19642" name="AutoShape 2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643" name="Group 27"/>
                <p:cNvGrpSpPr>
                  <a:grpSpLocks/>
                </p:cNvGrpSpPr>
                <p:nvPr/>
              </p:nvGrpSpPr>
              <p:grpSpPr bwMode="auto">
                <a:xfrm>
                  <a:off x="6706" y="3052"/>
                  <a:ext cx="1386" cy="1773"/>
                  <a:chOff x="6706" y="3052"/>
                  <a:chExt cx="1386" cy="1773"/>
                </a:xfrm>
              </p:grpSpPr>
              <p:cxnSp>
                <p:nvCxnSpPr>
                  <p:cNvPr id="19644" name="AutoShape 2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645" name="AutoShape 2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646" name="AutoShape 3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647" name="Oval 3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600" name="Group 32"/>
              <p:cNvGrpSpPr>
                <a:grpSpLocks/>
              </p:cNvGrpSpPr>
              <p:nvPr/>
            </p:nvGrpSpPr>
            <p:grpSpPr bwMode="auto">
              <a:xfrm>
                <a:off x="3252" y="5964"/>
                <a:ext cx="601" cy="666"/>
                <a:chOff x="6706" y="3052"/>
                <a:chExt cx="1386" cy="1773"/>
              </a:xfrm>
            </p:grpSpPr>
            <p:cxnSp>
              <p:nvCxnSpPr>
                <p:cNvPr id="19636" name="AutoShape 3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637" name="Group 34"/>
                <p:cNvGrpSpPr>
                  <a:grpSpLocks/>
                </p:cNvGrpSpPr>
                <p:nvPr/>
              </p:nvGrpSpPr>
              <p:grpSpPr bwMode="auto">
                <a:xfrm>
                  <a:off x="6706" y="3052"/>
                  <a:ext cx="1386" cy="1773"/>
                  <a:chOff x="6706" y="3052"/>
                  <a:chExt cx="1386" cy="1773"/>
                </a:xfrm>
              </p:grpSpPr>
              <p:cxnSp>
                <p:nvCxnSpPr>
                  <p:cNvPr id="19638" name="AutoShape 3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639" name="AutoShape 3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640" name="AutoShape 3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641" name="Oval 3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601" name="Group 39"/>
              <p:cNvGrpSpPr>
                <a:grpSpLocks/>
              </p:cNvGrpSpPr>
              <p:nvPr/>
            </p:nvGrpSpPr>
            <p:grpSpPr bwMode="auto">
              <a:xfrm>
                <a:off x="3715" y="5966"/>
                <a:ext cx="601" cy="666"/>
                <a:chOff x="6706" y="3052"/>
                <a:chExt cx="1386" cy="1773"/>
              </a:xfrm>
            </p:grpSpPr>
            <p:cxnSp>
              <p:nvCxnSpPr>
                <p:cNvPr id="19630" name="AutoShape 4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631" name="Group 41"/>
                <p:cNvGrpSpPr>
                  <a:grpSpLocks/>
                </p:cNvGrpSpPr>
                <p:nvPr/>
              </p:nvGrpSpPr>
              <p:grpSpPr bwMode="auto">
                <a:xfrm>
                  <a:off x="6706" y="3052"/>
                  <a:ext cx="1386" cy="1773"/>
                  <a:chOff x="6706" y="3052"/>
                  <a:chExt cx="1386" cy="1773"/>
                </a:xfrm>
              </p:grpSpPr>
              <p:cxnSp>
                <p:nvCxnSpPr>
                  <p:cNvPr id="19632" name="AutoShape 4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633" name="AutoShape 4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634" name="AutoShape 4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635" name="Oval 4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602" name="Group 46"/>
              <p:cNvGrpSpPr>
                <a:grpSpLocks/>
              </p:cNvGrpSpPr>
              <p:nvPr/>
            </p:nvGrpSpPr>
            <p:grpSpPr bwMode="auto">
              <a:xfrm>
                <a:off x="4178" y="5958"/>
                <a:ext cx="601" cy="666"/>
                <a:chOff x="6706" y="3052"/>
                <a:chExt cx="1386" cy="1773"/>
              </a:xfrm>
            </p:grpSpPr>
            <p:cxnSp>
              <p:nvCxnSpPr>
                <p:cNvPr id="19624" name="AutoShape 4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625" name="Group 48"/>
                <p:cNvGrpSpPr>
                  <a:grpSpLocks/>
                </p:cNvGrpSpPr>
                <p:nvPr/>
              </p:nvGrpSpPr>
              <p:grpSpPr bwMode="auto">
                <a:xfrm>
                  <a:off x="6706" y="3052"/>
                  <a:ext cx="1386" cy="1773"/>
                  <a:chOff x="6706" y="3052"/>
                  <a:chExt cx="1386" cy="1773"/>
                </a:xfrm>
              </p:grpSpPr>
              <p:cxnSp>
                <p:nvCxnSpPr>
                  <p:cNvPr id="19626" name="AutoShape 4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627" name="AutoShape 5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628" name="AutoShape 5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629" name="Oval 5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603" name="Group 53"/>
              <p:cNvGrpSpPr>
                <a:grpSpLocks/>
              </p:cNvGrpSpPr>
              <p:nvPr/>
            </p:nvGrpSpPr>
            <p:grpSpPr bwMode="auto">
              <a:xfrm>
                <a:off x="4661" y="5949"/>
                <a:ext cx="601" cy="666"/>
                <a:chOff x="6706" y="3052"/>
                <a:chExt cx="1386" cy="1773"/>
              </a:xfrm>
            </p:grpSpPr>
            <p:cxnSp>
              <p:nvCxnSpPr>
                <p:cNvPr id="19618" name="AutoShape 5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619" name="Group 55"/>
                <p:cNvGrpSpPr>
                  <a:grpSpLocks/>
                </p:cNvGrpSpPr>
                <p:nvPr/>
              </p:nvGrpSpPr>
              <p:grpSpPr bwMode="auto">
                <a:xfrm>
                  <a:off x="6706" y="3052"/>
                  <a:ext cx="1386" cy="1773"/>
                  <a:chOff x="6706" y="3052"/>
                  <a:chExt cx="1386" cy="1773"/>
                </a:xfrm>
              </p:grpSpPr>
              <p:cxnSp>
                <p:nvCxnSpPr>
                  <p:cNvPr id="19620" name="AutoShape 5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621" name="AutoShape 5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622" name="AutoShape 5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623" name="Oval 5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604" name="Group 60"/>
              <p:cNvGrpSpPr>
                <a:grpSpLocks/>
              </p:cNvGrpSpPr>
              <p:nvPr/>
            </p:nvGrpSpPr>
            <p:grpSpPr bwMode="auto">
              <a:xfrm>
                <a:off x="5138" y="5982"/>
                <a:ext cx="601" cy="666"/>
                <a:chOff x="6706" y="3052"/>
                <a:chExt cx="1386" cy="1773"/>
              </a:xfrm>
            </p:grpSpPr>
            <p:cxnSp>
              <p:nvCxnSpPr>
                <p:cNvPr id="19612" name="AutoShape 6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613" name="Group 62"/>
                <p:cNvGrpSpPr>
                  <a:grpSpLocks/>
                </p:cNvGrpSpPr>
                <p:nvPr/>
              </p:nvGrpSpPr>
              <p:grpSpPr bwMode="auto">
                <a:xfrm>
                  <a:off x="6706" y="3052"/>
                  <a:ext cx="1386" cy="1773"/>
                  <a:chOff x="6706" y="3052"/>
                  <a:chExt cx="1386" cy="1773"/>
                </a:xfrm>
              </p:grpSpPr>
              <p:cxnSp>
                <p:nvCxnSpPr>
                  <p:cNvPr id="19614" name="AutoShape 6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615" name="AutoShape 6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616" name="AutoShape 6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617" name="Oval 6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605" name="Group 67"/>
              <p:cNvGrpSpPr>
                <a:grpSpLocks/>
              </p:cNvGrpSpPr>
              <p:nvPr/>
            </p:nvGrpSpPr>
            <p:grpSpPr bwMode="auto">
              <a:xfrm>
                <a:off x="5613" y="5982"/>
                <a:ext cx="601" cy="666"/>
                <a:chOff x="6706" y="3052"/>
                <a:chExt cx="1386" cy="1773"/>
              </a:xfrm>
            </p:grpSpPr>
            <p:cxnSp>
              <p:nvCxnSpPr>
                <p:cNvPr id="19606" name="AutoShape 6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607" name="Group 69"/>
                <p:cNvGrpSpPr>
                  <a:grpSpLocks/>
                </p:cNvGrpSpPr>
                <p:nvPr/>
              </p:nvGrpSpPr>
              <p:grpSpPr bwMode="auto">
                <a:xfrm>
                  <a:off x="6706" y="3052"/>
                  <a:ext cx="1386" cy="1773"/>
                  <a:chOff x="6706" y="3052"/>
                  <a:chExt cx="1386" cy="1773"/>
                </a:xfrm>
              </p:grpSpPr>
              <p:cxnSp>
                <p:nvCxnSpPr>
                  <p:cNvPr id="19608" name="AutoShape 7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609" name="AutoShape 7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610" name="AutoShape 7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611" name="Oval 7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957" name="Group 74"/>
            <p:cNvGrpSpPr>
              <a:grpSpLocks/>
            </p:cNvGrpSpPr>
            <p:nvPr/>
          </p:nvGrpSpPr>
          <p:grpSpPr bwMode="auto">
            <a:xfrm>
              <a:off x="2893" y="4294"/>
              <a:ext cx="2202" cy="531"/>
              <a:chOff x="1328" y="5949"/>
              <a:chExt cx="4886" cy="701"/>
            </a:xfrm>
          </p:grpSpPr>
          <p:grpSp>
            <p:nvGrpSpPr>
              <p:cNvPr id="19526" name="Group 75"/>
              <p:cNvGrpSpPr>
                <a:grpSpLocks/>
              </p:cNvGrpSpPr>
              <p:nvPr/>
            </p:nvGrpSpPr>
            <p:grpSpPr bwMode="auto">
              <a:xfrm>
                <a:off x="1328" y="5982"/>
                <a:ext cx="601" cy="666"/>
                <a:chOff x="6706" y="3052"/>
                <a:chExt cx="1386" cy="1773"/>
              </a:xfrm>
            </p:grpSpPr>
            <p:cxnSp>
              <p:nvCxnSpPr>
                <p:cNvPr id="19590" name="AutoShape 7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91" name="Group 77"/>
                <p:cNvGrpSpPr>
                  <a:grpSpLocks/>
                </p:cNvGrpSpPr>
                <p:nvPr/>
              </p:nvGrpSpPr>
              <p:grpSpPr bwMode="auto">
                <a:xfrm>
                  <a:off x="6706" y="3052"/>
                  <a:ext cx="1386" cy="1773"/>
                  <a:chOff x="6706" y="3052"/>
                  <a:chExt cx="1386" cy="1773"/>
                </a:xfrm>
              </p:grpSpPr>
              <p:cxnSp>
                <p:nvCxnSpPr>
                  <p:cNvPr id="19592" name="AutoShape 7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93" name="AutoShape 7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94" name="AutoShape 8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95" name="Oval 8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527" name="Group 82"/>
              <p:cNvGrpSpPr>
                <a:grpSpLocks/>
              </p:cNvGrpSpPr>
              <p:nvPr/>
            </p:nvGrpSpPr>
            <p:grpSpPr bwMode="auto">
              <a:xfrm>
                <a:off x="1808" y="5982"/>
                <a:ext cx="601" cy="666"/>
                <a:chOff x="6706" y="3052"/>
                <a:chExt cx="1386" cy="1773"/>
              </a:xfrm>
            </p:grpSpPr>
            <p:cxnSp>
              <p:nvCxnSpPr>
                <p:cNvPr id="19584" name="AutoShape 8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85" name="Group 84"/>
                <p:cNvGrpSpPr>
                  <a:grpSpLocks/>
                </p:cNvGrpSpPr>
                <p:nvPr/>
              </p:nvGrpSpPr>
              <p:grpSpPr bwMode="auto">
                <a:xfrm>
                  <a:off x="6706" y="3052"/>
                  <a:ext cx="1386" cy="1773"/>
                  <a:chOff x="6706" y="3052"/>
                  <a:chExt cx="1386" cy="1773"/>
                </a:xfrm>
              </p:grpSpPr>
              <p:cxnSp>
                <p:nvCxnSpPr>
                  <p:cNvPr id="19586" name="AutoShape 8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87" name="AutoShape 8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88" name="AutoShape 8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89" name="Oval 8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528" name="Group 89"/>
              <p:cNvGrpSpPr>
                <a:grpSpLocks/>
              </p:cNvGrpSpPr>
              <p:nvPr/>
            </p:nvGrpSpPr>
            <p:grpSpPr bwMode="auto">
              <a:xfrm>
                <a:off x="2282" y="5982"/>
                <a:ext cx="601" cy="666"/>
                <a:chOff x="6706" y="3052"/>
                <a:chExt cx="1386" cy="1773"/>
              </a:xfrm>
            </p:grpSpPr>
            <p:cxnSp>
              <p:nvCxnSpPr>
                <p:cNvPr id="19578" name="AutoShape 9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79" name="Group 91"/>
                <p:cNvGrpSpPr>
                  <a:grpSpLocks/>
                </p:cNvGrpSpPr>
                <p:nvPr/>
              </p:nvGrpSpPr>
              <p:grpSpPr bwMode="auto">
                <a:xfrm>
                  <a:off x="6706" y="3052"/>
                  <a:ext cx="1386" cy="1773"/>
                  <a:chOff x="6706" y="3052"/>
                  <a:chExt cx="1386" cy="1773"/>
                </a:xfrm>
              </p:grpSpPr>
              <p:cxnSp>
                <p:nvCxnSpPr>
                  <p:cNvPr id="19580" name="AutoShape 9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81" name="AutoShape 9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82" name="AutoShape 9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83" name="Oval 9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529" name="Group 96"/>
              <p:cNvGrpSpPr>
                <a:grpSpLocks/>
              </p:cNvGrpSpPr>
              <p:nvPr/>
            </p:nvGrpSpPr>
            <p:grpSpPr bwMode="auto">
              <a:xfrm>
                <a:off x="2756" y="5984"/>
                <a:ext cx="601" cy="666"/>
                <a:chOff x="6706" y="3052"/>
                <a:chExt cx="1386" cy="1773"/>
              </a:xfrm>
            </p:grpSpPr>
            <p:cxnSp>
              <p:nvCxnSpPr>
                <p:cNvPr id="19572" name="AutoShape 9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73" name="Group 98"/>
                <p:cNvGrpSpPr>
                  <a:grpSpLocks/>
                </p:cNvGrpSpPr>
                <p:nvPr/>
              </p:nvGrpSpPr>
              <p:grpSpPr bwMode="auto">
                <a:xfrm>
                  <a:off x="6706" y="3052"/>
                  <a:ext cx="1386" cy="1773"/>
                  <a:chOff x="6706" y="3052"/>
                  <a:chExt cx="1386" cy="1773"/>
                </a:xfrm>
              </p:grpSpPr>
              <p:cxnSp>
                <p:nvCxnSpPr>
                  <p:cNvPr id="19574" name="AutoShape 9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75" name="AutoShape 10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76" name="AutoShape 10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77" name="Oval 10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530" name="Group 103"/>
              <p:cNvGrpSpPr>
                <a:grpSpLocks/>
              </p:cNvGrpSpPr>
              <p:nvPr/>
            </p:nvGrpSpPr>
            <p:grpSpPr bwMode="auto">
              <a:xfrm>
                <a:off x="3252" y="5964"/>
                <a:ext cx="601" cy="666"/>
                <a:chOff x="6706" y="3052"/>
                <a:chExt cx="1386" cy="1773"/>
              </a:xfrm>
            </p:grpSpPr>
            <p:cxnSp>
              <p:nvCxnSpPr>
                <p:cNvPr id="19566" name="AutoShape 10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67" name="Group 105"/>
                <p:cNvGrpSpPr>
                  <a:grpSpLocks/>
                </p:cNvGrpSpPr>
                <p:nvPr/>
              </p:nvGrpSpPr>
              <p:grpSpPr bwMode="auto">
                <a:xfrm>
                  <a:off x="6706" y="3052"/>
                  <a:ext cx="1386" cy="1773"/>
                  <a:chOff x="6706" y="3052"/>
                  <a:chExt cx="1386" cy="1773"/>
                </a:xfrm>
              </p:grpSpPr>
              <p:cxnSp>
                <p:nvCxnSpPr>
                  <p:cNvPr id="19568" name="AutoShape 10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69" name="AutoShape 10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70" name="AutoShape 10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71" name="Oval 10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531" name="Group 110"/>
              <p:cNvGrpSpPr>
                <a:grpSpLocks/>
              </p:cNvGrpSpPr>
              <p:nvPr/>
            </p:nvGrpSpPr>
            <p:grpSpPr bwMode="auto">
              <a:xfrm>
                <a:off x="3715" y="5966"/>
                <a:ext cx="601" cy="666"/>
                <a:chOff x="6706" y="3052"/>
                <a:chExt cx="1386" cy="1773"/>
              </a:xfrm>
            </p:grpSpPr>
            <p:cxnSp>
              <p:nvCxnSpPr>
                <p:cNvPr id="19560" name="AutoShape 11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61" name="Group 112"/>
                <p:cNvGrpSpPr>
                  <a:grpSpLocks/>
                </p:cNvGrpSpPr>
                <p:nvPr/>
              </p:nvGrpSpPr>
              <p:grpSpPr bwMode="auto">
                <a:xfrm>
                  <a:off x="6706" y="3052"/>
                  <a:ext cx="1386" cy="1773"/>
                  <a:chOff x="6706" y="3052"/>
                  <a:chExt cx="1386" cy="1773"/>
                </a:xfrm>
              </p:grpSpPr>
              <p:cxnSp>
                <p:nvCxnSpPr>
                  <p:cNvPr id="19562" name="AutoShape 11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63" name="AutoShape 11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64" name="AutoShape 11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65" name="Oval 11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532" name="Group 117"/>
              <p:cNvGrpSpPr>
                <a:grpSpLocks/>
              </p:cNvGrpSpPr>
              <p:nvPr/>
            </p:nvGrpSpPr>
            <p:grpSpPr bwMode="auto">
              <a:xfrm>
                <a:off x="4178" y="5958"/>
                <a:ext cx="601" cy="666"/>
                <a:chOff x="6706" y="3052"/>
                <a:chExt cx="1386" cy="1773"/>
              </a:xfrm>
            </p:grpSpPr>
            <p:cxnSp>
              <p:nvCxnSpPr>
                <p:cNvPr id="19554" name="AutoShape 11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55" name="Group 119"/>
                <p:cNvGrpSpPr>
                  <a:grpSpLocks/>
                </p:cNvGrpSpPr>
                <p:nvPr/>
              </p:nvGrpSpPr>
              <p:grpSpPr bwMode="auto">
                <a:xfrm>
                  <a:off x="6706" y="3052"/>
                  <a:ext cx="1386" cy="1773"/>
                  <a:chOff x="6706" y="3052"/>
                  <a:chExt cx="1386" cy="1773"/>
                </a:xfrm>
              </p:grpSpPr>
              <p:cxnSp>
                <p:nvCxnSpPr>
                  <p:cNvPr id="19556" name="AutoShape 12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57" name="AutoShape 12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58" name="AutoShape 12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59" name="Oval 12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533" name="Group 124"/>
              <p:cNvGrpSpPr>
                <a:grpSpLocks/>
              </p:cNvGrpSpPr>
              <p:nvPr/>
            </p:nvGrpSpPr>
            <p:grpSpPr bwMode="auto">
              <a:xfrm>
                <a:off x="4661" y="5949"/>
                <a:ext cx="601" cy="666"/>
                <a:chOff x="6706" y="3052"/>
                <a:chExt cx="1386" cy="1773"/>
              </a:xfrm>
            </p:grpSpPr>
            <p:cxnSp>
              <p:nvCxnSpPr>
                <p:cNvPr id="19548" name="AutoShape 12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49" name="Group 126"/>
                <p:cNvGrpSpPr>
                  <a:grpSpLocks/>
                </p:cNvGrpSpPr>
                <p:nvPr/>
              </p:nvGrpSpPr>
              <p:grpSpPr bwMode="auto">
                <a:xfrm>
                  <a:off x="6706" y="3052"/>
                  <a:ext cx="1386" cy="1773"/>
                  <a:chOff x="6706" y="3052"/>
                  <a:chExt cx="1386" cy="1773"/>
                </a:xfrm>
              </p:grpSpPr>
              <p:cxnSp>
                <p:nvCxnSpPr>
                  <p:cNvPr id="19550" name="AutoShape 12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51" name="AutoShape 12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52" name="AutoShape 12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53" name="Oval 13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534" name="Group 131"/>
              <p:cNvGrpSpPr>
                <a:grpSpLocks/>
              </p:cNvGrpSpPr>
              <p:nvPr/>
            </p:nvGrpSpPr>
            <p:grpSpPr bwMode="auto">
              <a:xfrm>
                <a:off x="5138" y="5982"/>
                <a:ext cx="601" cy="666"/>
                <a:chOff x="6706" y="3052"/>
                <a:chExt cx="1386" cy="1773"/>
              </a:xfrm>
            </p:grpSpPr>
            <p:cxnSp>
              <p:nvCxnSpPr>
                <p:cNvPr id="19542" name="AutoShape 13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43" name="Group 133"/>
                <p:cNvGrpSpPr>
                  <a:grpSpLocks/>
                </p:cNvGrpSpPr>
                <p:nvPr/>
              </p:nvGrpSpPr>
              <p:grpSpPr bwMode="auto">
                <a:xfrm>
                  <a:off x="6706" y="3052"/>
                  <a:ext cx="1386" cy="1773"/>
                  <a:chOff x="6706" y="3052"/>
                  <a:chExt cx="1386" cy="1773"/>
                </a:xfrm>
              </p:grpSpPr>
              <p:cxnSp>
                <p:nvCxnSpPr>
                  <p:cNvPr id="19544" name="AutoShape 13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45" name="AutoShape 13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46" name="AutoShape 13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47" name="Oval 13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535" name="Group 138"/>
              <p:cNvGrpSpPr>
                <a:grpSpLocks/>
              </p:cNvGrpSpPr>
              <p:nvPr/>
            </p:nvGrpSpPr>
            <p:grpSpPr bwMode="auto">
              <a:xfrm>
                <a:off x="5613" y="5982"/>
                <a:ext cx="601" cy="666"/>
                <a:chOff x="6706" y="3052"/>
                <a:chExt cx="1386" cy="1773"/>
              </a:xfrm>
            </p:grpSpPr>
            <p:cxnSp>
              <p:nvCxnSpPr>
                <p:cNvPr id="19536" name="AutoShape 13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37" name="Group 140"/>
                <p:cNvGrpSpPr>
                  <a:grpSpLocks/>
                </p:cNvGrpSpPr>
                <p:nvPr/>
              </p:nvGrpSpPr>
              <p:grpSpPr bwMode="auto">
                <a:xfrm>
                  <a:off x="6706" y="3052"/>
                  <a:ext cx="1386" cy="1773"/>
                  <a:chOff x="6706" y="3052"/>
                  <a:chExt cx="1386" cy="1773"/>
                </a:xfrm>
              </p:grpSpPr>
              <p:cxnSp>
                <p:nvCxnSpPr>
                  <p:cNvPr id="19538" name="AutoShape 14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39" name="AutoShape 14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40" name="AutoShape 14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41" name="Oval 14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958" name="Group 145"/>
            <p:cNvGrpSpPr>
              <a:grpSpLocks/>
            </p:cNvGrpSpPr>
            <p:nvPr/>
          </p:nvGrpSpPr>
          <p:grpSpPr bwMode="auto">
            <a:xfrm>
              <a:off x="2905" y="4812"/>
              <a:ext cx="2202" cy="530"/>
              <a:chOff x="1328" y="5949"/>
              <a:chExt cx="4886" cy="701"/>
            </a:xfrm>
          </p:grpSpPr>
          <p:grpSp>
            <p:nvGrpSpPr>
              <p:cNvPr id="19456" name="Group 146"/>
              <p:cNvGrpSpPr>
                <a:grpSpLocks/>
              </p:cNvGrpSpPr>
              <p:nvPr/>
            </p:nvGrpSpPr>
            <p:grpSpPr bwMode="auto">
              <a:xfrm>
                <a:off x="1328" y="5982"/>
                <a:ext cx="601" cy="666"/>
                <a:chOff x="6706" y="3052"/>
                <a:chExt cx="1386" cy="1773"/>
              </a:xfrm>
            </p:grpSpPr>
            <p:cxnSp>
              <p:nvCxnSpPr>
                <p:cNvPr id="19520" name="AutoShape 14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21" name="Group 148"/>
                <p:cNvGrpSpPr>
                  <a:grpSpLocks/>
                </p:cNvGrpSpPr>
                <p:nvPr/>
              </p:nvGrpSpPr>
              <p:grpSpPr bwMode="auto">
                <a:xfrm>
                  <a:off x="6706" y="3052"/>
                  <a:ext cx="1386" cy="1773"/>
                  <a:chOff x="6706" y="3052"/>
                  <a:chExt cx="1386" cy="1773"/>
                </a:xfrm>
              </p:grpSpPr>
              <p:cxnSp>
                <p:nvCxnSpPr>
                  <p:cNvPr id="19522" name="AutoShape 14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23" name="AutoShape 15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24" name="AutoShape 15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25" name="Oval 15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457" name="Group 153"/>
              <p:cNvGrpSpPr>
                <a:grpSpLocks/>
              </p:cNvGrpSpPr>
              <p:nvPr/>
            </p:nvGrpSpPr>
            <p:grpSpPr bwMode="auto">
              <a:xfrm>
                <a:off x="1808" y="5982"/>
                <a:ext cx="601" cy="666"/>
                <a:chOff x="6706" y="3052"/>
                <a:chExt cx="1386" cy="1773"/>
              </a:xfrm>
            </p:grpSpPr>
            <p:cxnSp>
              <p:nvCxnSpPr>
                <p:cNvPr id="19514" name="AutoShape 15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15" name="Group 155"/>
                <p:cNvGrpSpPr>
                  <a:grpSpLocks/>
                </p:cNvGrpSpPr>
                <p:nvPr/>
              </p:nvGrpSpPr>
              <p:grpSpPr bwMode="auto">
                <a:xfrm>
                  <a:off x="6706" y="3052"/>
                  <a:ext cx="1386" cy="1773"/>
                  <a:chOff x="6706" y="3052"/>
                  <a:chExt cx="1386" cy="1773"/>
                </a:xfrm>
              </p:grpSpPr>
              <p:cxnSp>
                <p:nvCxnSpPr>
                  <p:cNvPr id="19516" name="AutoShape 15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17" name="AutoShape 15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18" name="AutoShape 15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19" name="Oval 15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458" name="Group 160"/>
              <p:cNvGrpSpPr>
                <a:grpSpLocks/>
              </p:cNvGrpSpPr>
              <p:nvPr/>
            </p:nvGrpSpPr>
            <p:grpSpPr bwMode="auto">
              <a:xfrm>
                <a:off x="2282" y="5982"/>
                <a:ext cx="601" cy="666"/>
                <a:chOff x="6706" y="3052"/>
                <a:chExt cx="1386" cy="1773"/>
              </a:xfrm>
            </p:grpSpPr>
            <p:cxnSp>
              <p:nvCxnSpPr>
                <p:cNvPr id="19508" name="AutoShape 16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09" name="Group 162"/>
                <p:cNvGrpSpPr>
                  <a:grpSpLocks/>
                </p:cNvGrpSpPr>
                <p:nvPr/>
              </p:nvGrpSpPr>
              <p:grpSpPr bwMode="auto">
                <a:xfrm>
                  <a:off x="6706" y="3052"/>
                  <a:ext cx="1386" cy="1773"/>
                  <a:chOff x="6706" y="3052"/>
                  <a:chExt cx="1386" cy="1773"/>
                </a:xfrm>
              </p:grpSpPr>
              <p:cxnSp>
                <p:nvCxnSpPr>
                  <p:cNvPr id="19510" name="AutoShape 16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11" name="AutoShape 16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12" name="AutoShape 16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13" name="Oval 16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459" name="Group 167"/>
              <p:cNvGrpSpPr>
                <a:grpSpLocks/>
              </p:cNvGrpSpPr>
              <p:nvPr/>
            </p:nvGrpSpPr>
            <p:grpSpPr bwMode="auto">
              <a:xfrm>
                <a:off x="2756" y="5984"/>
                <a:ext cx="601" cy="666"/>
                <a:chOff x="6706" y="3052"/>
                <a:chExt cx="1386" cy="1773"/>
              </a:xfrm>
            </p:grpSpPr>
            <p:cxnSp>
              <p:nvCxnSpPr>
                <p:cNvPr id="19502" name="AutoShape 16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503" name="Group 169"/>
                <p:cNvGrpSpPr>
                  <a:grpSpLocks/>
                </p:cNvGrpSpPr>
                <p:nvPr/>
              </p:nvGrpSpPr>
              <p:grpSpPr bwMode="auto">
                <a:xfrm>
                  <a:off x="6706" y="3052"/>
                  <a:ext cx="1386" cy="1773"/>
                  <a:chOff x="6706" y="3052"/>
                  <a:chExt cx="1386" cy="1773"/>
                </a:xfrm>
              </p:grpSpPr>
              <p:cxnSp>
                <p:nvCxnSpPr>
                  <p:cNvPr id="19504" name="AutoShape 17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505" name="AutoShape 17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06" name="AutoShape 17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07" name="Oval 17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460" name="Group 174"/>
              <p:cNvGrpSpPr>
                <a:grpSpLocks/>
              </p:cNvGrpSpPr>
              <p:nvPr/>
            </p:nvGrpSpPr>
            <p:grpSpPr bwMode="auto">
              <a:xfrm>
                <a:off x="3252" y="5964"/>
                <a:ext cx="601" cy="666"/>
                <a:chOff x="6706" y="3052"/>
                <a:chExt cx="1386" cy="1773"/>
              </a:xfrm>
            </p:grpSpPr>
            <p:cxnSp>
              <p:nvCxnSpPr>
                <p:cNvPr id="19496" name="AutoShape 17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97" name="Group 176"/>
                <p:cNvGrpSpPr>
                  <a:grpSpLocks/>
                </p:cNvGrpSpPr>
                <p:nvPr/>
              </p:nvGrpSpPr>
              <p:grpSpPr bwMode="auto">
                <a:xfrm>
                  <a:off x="6706" y="3052"/>
                  <a:ext cx="1386" cy="1773"/>
                  <a:chOff x="6706" y="3052"/>
                  <a:chExt cx="1386" cy="1773"/>
                </a:xfrm>
              </p:grpSpPr>
              <p:cxnSp>
                <p:nvCxnSpPr>
                  <p:cNvPr id="19498" name="AutoShape 17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99" name="AutoShape 17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500" name="AutoShape 17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501" name="Oval 18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461" name="Group 181"/>
              <p:cNvGrpSpPr>
                <a:grpSpLocks/>
              </p:cNvGrpSpPr>
              <p:nvPr/>
            </p:nvGrpSpPr>
            <p:grpSpPr bwMode="auto">
              <a:xfrm>
                <a:off x="3715" y="5966"/>
                <a:ext cx="601" cy="666"/>
                <a:chOff x="6706" y="3052"/>
                <a:chExt cx="1386" cy="1773"/>
              </a:xfrm>
            </p:grpSpPr>
            <p:cxnSp>
              <p:nvCxnSpPr>
                <p:cNvPr id="19490" name="AutoShape 18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91" name="Group 183"/>
                <p:cNvGrpSpPr>
                  <a:grpSpLocks/>
                </p:cNvGrpSpPr>
                <p:nvPr/>
              </p:nvGrpSpPr>
              <p:grpSpPr bwMode="auto">
                <a:xfrm>
                  <a:off x="6706" y="3052"/>
                  <a:ext cx="1386" cy="1773"/>
                  <a:chOff x="6706" y="3052"/>
                  <a:chExt cx="1386" cy="1773"/>
                </a:xfrm>
              </p:grpSpPr>
              <p:cxnSp>
                <p:nvCxnSpPr>
                  <p:cNvPr id="19492" name="AutoShape 18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93" name="AutoShape 18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94" name="AutoShape 18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95" name="Oval 18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462" name="Group 188"/>
              <p:cNvGrpSpPr>
                <a:grpSpLocks/>
              </p:cNvGrpSpPr>
              <p:nvPr/>
            </p:nvGrpSpPr>
            <p:grpSpPr bwMode="auto">
              <a:xfrm>
                <a:off x="4178" y="5958"/>
                <a:ext cx="601" cy="666"/>
                <a:chOff x="6706" y="3052"/>
                <a:chExt cx="1386" cy="1773"/>
              </a:xfrm>
            </p:grpSpPr>
            <p:cxnSp>
              <p:nvCxnSpPr>
                <p:cNvPr id="19484" name="AutoShape 18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85" name="Group 190"/>
                <p:cNvGrpSpPr>
                  <a:grpSpLocks/>
                </p:cNvGrpSpPr>
                <p:nvPr/>
              </p:nvGrpSpPr>
              <p:grpSpPr bwMode="auto">
                <a:xfrm>
                  <a:off x="6706" y="3052"/>
                  <a:ext cx="1386" cy="1773"/>
                  <a:chOff x="6706" y="3052"/>
                  <a:chExt cx="1386" cy="1773"/>
                </a:xfrm>
              </p:grpSpPr>
              <p:cxnSp>
                <p:nvCxnSpPr>
                  <p:cNvPr id="19486" name="AutoShape 19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87" name="AutoShape 19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88" name="AutoShape 19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89" name="Oval 19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463" name="Group 195"/>
              <p:cNvGrpSpPr>
                <a:grpSpLocks/>
              </p:cNvGrpSpPr>
              <p:nvPr/>
            </p:nvGrpSpPr>
            <p:grpSpPr bwMode="auto">
              <a:xfrm>
                <a:off x="4661" y="5949"/>
                <a:ext cx="601" cy="666"/>
                <a:chOff x="6706" y="3052"/>
                <a:chExt cx="1386" cy="1773"/>
              </a:xfrm>
            </p:grpSpPr>
            <p:cxnSp>
              <p:nvCxnSpPr>
                <p:cNvPr id="19478" name="AutoShape 19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79" name="Group 197"/>
                <p:cNvGrpSpPr>
                  <a:grpSpLocks/>
                </p:cNvGrpSpPr>
                <p:nvPr/>
              </p:nvGrpSpPr>
              <p:grpSpPr bwMode="auto">
                <a:xfrm>
                  <a:off x="6706" y="3052"/>
                  <a:ext cx="1386" cy="1773"/>
                  <a:chOff x="6706" y="3052"/>
                  <a:chExt cx="1386" cy="1773"/>
                </a:xfrm>
              </p:grpSpPr>
              <p:cxnSp>
                <p:nvCxnSpPr>
                  <p:cNvPr id="19480" name="AutoShape 19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81" name="AutoShape 19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82" name="AutoShape 20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83" name="Oval 20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464" name="Group 202"/>
              <p:cNvGrpSpPr>
                <a:grpSpLocks/>
              </p:cNvGrpSpPr>
              <p:nvPr/>
            </p:nvGrpSpPr>
            <p:grpSpPr bwMode="auto">
              <a:xfrm>
                <a:off x="5138" y="5982"/>
                <a:ext cx="601" cy="666"/>
                <a:chOff x="6706" y="3052"/>
                <a:chExt cx="1386" cy="1773"/>
              </a:xfrm>
            </p:grpSpPr>
            <p:cxnSp>
              <p:nvCxnSpPr>
                <p:cNvPr id="19472" name="AutoShape 20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73" name="Group 204"/>
                <p:cNvGrpSpPr>
                  <a:grpSpLocks/>
                </p:cNvGrpSpPr>
                <p:nvPr/>
              </p:nvGrpSpPr>
              <p:grpSpPr bwMode="auto">
                <a:xfrm>
                  <a:off x="6706" y="3052"/>
                  <a:ext cx="1386" cy="1773"/>
                  <a:chOff x="6706" y="3052"/>
                  <a:chExt cx="1386" cy="1773"/>
                </a:xfrm>
              </p:grpSpPr>
              <p:cxnSp>
                <p:nvCxnSpPr>
                  <p:cNvPr id="19474" name="AutoShape 20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75" name="AutoShape 20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76" name="AutoShape 20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77" name="Oval 20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465" name="Group 209"/>
              <p:cNvGrpSpPr>
                <a:grpSpLocks/>
              </p:cNvGrpSpPr>
              <p:nvPr/>
            </p:nvGrpSpPr>
            <p:grpSpPr bwMode="auto">
              <a:xfrm>
                <a:off x="5613" y="5982"/>
                <a:ext cx="601" cy="666"/>
                <a:chOff x="6706" y="3052"/>
                <a:chExt cx="1386" cy="1773"/>
              </a:xfrm>
            </p:grpSpPr>
            <p:cxnSp>
              <p:nvCxnSpPr>
                <p:cNvPr id="19466" name="AutoShape 21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67" name="Group 211"/>
                <p:cNvGrpSpPr>
                  <a:grpSpLocks/>
                </p:cNvGrpSpPr>
                <p:nvPr/>
              </p:nvGrpSpPr>
              <p:grpSpPr bwMode="auto">
                <a:xfrm>
                  <a:off x="6706" y="3052"/>
                  <a:ext cx="1386" cy="1773"/>
                  <a:chOff x="6706" y="3052"/>
                  <a:chExt cx="1386" cy="1773"/>
                </a:xfrm>
              </p:grpSpPr>
              <p:cxnSp>
                <p:nvCxnSpPr>
                  <p:cNvPr id="19468" name="AutoShape 21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69" name="AutoShape 21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70" name="AutoShape 21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71" name="Oval 21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959" name="Group 216"/>
            <p:cNvGrpSpPr>
              <a:grpSpLocks/>
            </p:cNvGrpSpPr>
            <p:nvPr/>
          </p:nvGrpSpPr>
          <p:grpSpPr bwMode="auto">
            <a:xfrm>
              <a:off x="5095" y="4800"/>
              <a:ext cx="2203" cy="531"/>
              <a:chOff x="1328" y="5949"/>
              <a:chExt cx="4886" cy="701"/>
            </a:xfrm>
          </p:grpSpPr>
          <p:grpSp>
            <p:nvGrpSpPr>
              <p:cNvPr id="19386" name="Group 217"/>
              <p:cNvGrpSpPr>
                <a:grpSpLocks/>
              </p:cNvGrpSpPr>
              <p:nvPr/>
            </p:nvGrpSpPr>
            <p:grpSpPr bwMode="auto">
              <a:xfrm>
                <a:off x="1328" y="5982"/>
                <a:ext cx="601" cy="666"/>
                <a:chOff x="6706" y="3052"/>
                <a:chExt cx="1386" cy="1773"/>
              </a:xfrm>
            </p:grpSpPr>
            <p:cxnSp>
              <p:nvCxnSpPr>
                <p:cNvPr id="19450" name="AutoShape 21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51" name="Group 219"/>
                <p:cNvGrpSpPr>
                  <a:grpSpLocks/>
                </p:cNvGrpSpPr>
                <p:nvPr/>
              </p:nvGrpSpPr>
              <p:grpSpPr bwMode="auto">
                <a:xfrm>
                  <a:off x="6706" y="3052"/>
                  <a:ext cx="1386" cy="1773"/>
                  <a:chOff x="6706" y="3052"/>
                  <a:chExt cx="1386" cy="1773"/>
                </a:xfrm>
              </p:grpSpPr>
              <p:cxnSp>
                <p:nvCxnSpPr>
                  <p:cNvPr id="19452" name="AutoShape 22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53" name="AutoShape 22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54" name="AutoShape 22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55" name="Oval 22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87" name="Group 224"/>
              <p:cNvGrpSpPr>
                <a:grpSpLocks/>
              </p:cNvGrpSpPr>
              <p:nvPr/>
            </p:nvGrpSpPr>
            <p:grpSpPr bwMode="auto">
              <a:xfrm>
                <a:off x="1808" y="5982"/>
                <a:ext cx="601" cy="666"/>
                <a:chOff x="6706" y="3052"/>
                <a:chExt cx="1386" cy="1773"/>
              </a:xfrm>
            </p:grpSpPr>
            <p:cxnSp>
              <p:nvCxnSpPr>
                <p:cNvPr id="19444" name="AutoShape 22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45" name="Group 226"/>
                <p:cNvGrpSpPr>
                  <a:grpSpLocks/>
                </p:cNvGrpSpPr>
                <p:nvPr/>
              </p:nvGrpSpPr>
              <p:grpSpPr bwMode="auto">
                <a:xfrm>
                  <a:off x="6706" y="3052"/>
                  <a:ext cx="1386" cy="1773"/>
                  <a:chOff x="6706" y="3052"/>
                  <a:chExt cx="1386" cy="1773"/>
                </a:xfrm>
              </p:grpSpPr>
              <p:cxnSp>
                <p:nvCxnSpPr>
                  <p:cNvPr id="19446" name="AutoShape 22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47" name="AutoShape 22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48" name="AutoShape 22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49" name="Oval 23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88" name="Group 231"/>
              <p:cNvGrpSpPr>
                <a:grpSpLocks/>
              </p:cNvGrpSpPr>
              <p:nvPr/>
            </p:nvGrpSpPr>
            <p:grpSpPr bwMode="auto">
              <a:xfrm>
                <a:off x="2282" y="5982"/>
                <a:ext cx="601" cy="666"/>
                <a:chOff x="6706" y="3052"/>
                <a:chExt cx="1386" cy="1773"/>
              </a:xfrm>
            </p:grpSpPr>
            <p:cxnSp>
              <p:nvCxnSpPr>
                <p:cNvPr id="19438" name="AutoShape 23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39" name="Group 233"/>
                <p:cNvGrpSpPr>
                  <a:grpSpLocks/>
                </p:cNvGrpSpPr>
                <p:nvPr/>
              </p:nvGrpSpPr>
              <p:grpSpPr bwMode="auto">
                <a:xfrm>
                  <a:off x="6706" y="3052"/>
                  <a:ext cx="1386" cy="1773"/>
                  <a:chOff x="6706" y="3052"/>
                  <a:chExt cx="1386" cy="1773"/>
                </a:xfrm>
              </p:grpSpPr>
              <p:cxnSp>
                <p:nvCxnSpPr>
                  <p:cNvPr id="19440" name="AutoShape 23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41" name="AutoShape 23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42" name="AutoShape 23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43" name="Oval 23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89" name="Group 238"/>
              <p:cNvGrpSpPr>
                <a:grpSpLocks/>
              </p:cNvGrpSpPr>
              <p:nvPr/>
            </p:nvGrpSpPr>
            <p:grpSpPr bwMode="auto">
              <a:xfrm>
                <a:off x="2756" y="5984"/>
                <a:ext cx="601" cy="666"/>
                <a:chOff x="6706" y="3052"/>
                <a:chExt cx="1386" cy="1773"/>
              </a:xfrm>
            </p:grpSpPr>
            <p:cxnSp>
              <p:nvCxnSpPr>
                <p:cNvPr id="19432" name="AutoShape 23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33" name="Group 240"/>
                <p:cNvGrpSpPr>
                  <a:grpSpLocks/>
                </p:cNvGrpSpPr>
                <p:nvPr/>
              </p:nvGrpSpPr>
              <p:grpSpPr bwMode="auto">
                <a:xfrm>
                  <a:off x="6706" y="3052"/>
                  <a:ext cx="1386" cy="1773"/>
                  <a:chOff x="6706" y="3052"/>
                  <a:chExt cx="1386" cy="1773"/>
                </a:xfrm>
              </p:grpSpPr>
              <p:cxnSp>
                <p:nvCxnSpPr>
                  <p:cNvPr id="19434" name="AutoShape 24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35" name="AutoShape 24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36" name="AutoShape 24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37" name="Oval 24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90" name="Group 245"/>
              <p:cNvGrpSpPr>
                <a:grpSpLocks/>
              </p:cNvGrpSpPr>
              <p:nvPr/>
            </p:nvGrpSpPr>
            <p:grpSpPr bwMode="auto">
              <a:xfrm>
                <a:off x="3252" y="5964"/>
                <a:ext cx="601" cy="666"/>
                <a:chOff x="6706" y="3052"/>
                <a:chExt cx="1386" cy="1773"/>
              </a:xfrm>
            </p:grpSpPr>
            <p:cxnSp>
              <p:nvCxnSpPr>
                <p:cNvPr id="19426" name="AutoShape 24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27" name="Group 247"/>
                <p:cNvGrpSpPr>
                  <a:grpSpLocks/>
                </p:cNvGrpSpPr>
                <p:nvPr/>
              </p:nvGrpSpPr>
              <p:grpSpPr bwMode="auto">
                <a:xfrm>
                  <a:off x="6706" y="3052"/>
                  <a:ext cx="1386" cy="1773"/>
                  <a:chOff x="6706" y="3052"/>
                  <a:chExt cx="1386" cy="1773"/>
                </a:xfrm>
              </p:grpSpPr>
              <p:cxnSp>
                <p:nvCxnSpPr>
                  <p:cNvPr id="19428" name="AutoShape 24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29" name="AutoShape 24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30" name="AutoShape 25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31" name="Oval 25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91" name="Group 252"/>
              <p:cNvGrpSpPr>
                <a:grpSpLocks/>
              </p:cNvGrpSpPr>
              <p:nvPr/>
            </p:nvGrpSpPr>
            <p:grpSpPr bwMode="auto">
              <a:xfrm>
                <a:off x="3715" y="5966"/>
                <a:ext cx="601" cy="666"/>
                <a:chOff x="6706" y="3052"/>
                <a:chExt cx="1386" cy="1773"/>
              </a:xfrm>
            </p:grpSpPr>
            <p:cxnSp>
              <p:nvCxnSpPr>
                <p:cNvPr id="19420" name="AutoShape 25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21" name="Group 254"/>
                <p:cNvGrpSpPr>
                  <a:grpSpLocks/>
                </p:cNvGrpSpPr>
                <p:nvPr/>
              </p:nvGrpSpPr>
              <p:grpSpPr bwMode="auto">
                <a:xfrm>
                  <a:off x="6706" y="3052"/>
                  <a:ext cx="1386" cy="1773"/>
                  <a:chOff x="6706" y="3052"/>
                  <a:chExt cx="1386" cy="1773"/>
                </a:xfrm>
              </p:grpSpPr>
              <p:cxnSp>
                <p:nvCxnSpPr>
                  <p:cNvPr id="19422" name="AutoShape 25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23" name="AutoShape 25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24" name="AutoShape 25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25" name="Oval 25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92" name="Group 259"/>
              <p:cNvGrpSpPr>
                <a:grpSpLocks/>
              </p:cNvGrpSpPr>
              <p:nvPr/>
            </p:nvGrpSpPr>
            <p:grpSpPr bwMode="auto">
              <a:xfrm>
                <a:off x="4178" y="5958"/>
                <a:ext cx="601" cy="666"/>
                <a:chOff x="6706" y="3052"/>
                <a:chExt cx="1386" cy="1773"/>
              </a:xfrm>
            </p:grpSpPr>
            <p:cxnSp>
              <p:nvCxnSpPr>
                <p:cNvPr id="19414" name="AutoShape 26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15" name="Group 261"/>
                <p:cNvGrpSpPr>
                  <a:grpSpLocks/>
                </p:cNvGrpSpPr>
                <p:nvPr/>
              </p:nvGrpSpPr>
              <p:grpSpPr bwMode="auto">
                <a:xfrm>
                  <a:off x="6706" y="3052"/>
                  <a:ext cx="1386" cy="1773"/>
                  <a:chOff x="6706" y="3052"/>
                  <a:chExt cx="1386" cy="1773"/>
                </a:xfrm>
              </p:grpSpPr>
              <p:cxnSp>
                <p:nvCxnSpPr>
                  <p:cNvPr id="19416" name="AutoShape 26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17" name="AutoShape 26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18" name="AutoShape 26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19" name="Oval 26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93" name="Group 266"/>
              <p:cNvGrpSpPr>
                <a:grpSpLocks/>
              </p:cNvGrpSpPr>
              <p:nvPr/>
            </p:nvGrpSpPr>
            <p:grpSpPr bwMode="auto">
              <a:xfrm>
                <a:off x="4661" y="5949"/>
                <a:ext cx="601" cy="666"/>
                <a:chOff x="6706" y="3052"/>
                <a:chExt cx="1386" cy="1773"/>
              </a:xfrm>
            </p:grpSpPr>
            <p:cxnSp>
              <p:nvCxnSpPr>
                <p:cNvPr id="19408" name="AutoShape 26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09" name="Group 268"/>
                <p:cNvGrpSpPr>
                  <a:grpSpLocks/>
                </p:cNvGrpSpPr>
                <p:nvPr/>
              </p:nvGrpSpPr>
              <p:grpSpPr bwMode="auto">
                <a:xfrm>
                  <a:off x="6706" y="3052"/>
                  <a:ext cx="1386" cy="1773"/>
                  <a:chOff x="6706" y="3052"/>
                  <a:chExt cx="1386" cy="1773"/>
                </a:xfrm>
              </p:grpSpPr>
              <p:cxnSp>
                <p:nvCxnSpPr>
                  <p:cNvPr id="19410" name="AutoShape 26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11" name="AutoShape 27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12" name="AutoShape 27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13" name="Oval 27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94" name="Group 273"/>
              <p:cNvGrpSpPr>
                <a:grpSpLocks/>
              </p:cNvGrpSpPr>
              <p:nvPr/>
            </p:nvGrpSpPr>
            <p:grpSpPr bwMode="auto">
              <a:xfrm>
                <a:off x="5138" y="5982"/>
                <a:ext cx="601" cy="666"/>
                <a:chOff x="6706" y="3052"/>
                <a:chExt cx="1386" cy="1773"/>
              </a:xfrm>
            </p:grpSpPr>
            <p:cxnSp>
              <p:nvCxnSpPr>
                <p:cNvPr id="19402" name="AutoShape 27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403" name="Group 275"/>
                <p:cNvGrpSpPr>
                  <a:grpSpLocks/>
                </p:cNvGrpSpPr>
                <p:nvPr/>
              </p:nvGrpSpPr>
              <p:grpSpPr bwMode="auto">
                <a:xfrm>
                  <a:off x="6706" y="3052"/>
                  <a:ext cx="1386" cy="1773"/>
                  <a:chOff x="6706" y="3052"/>
                  <a:chExt cx="1386" cy="1773"/>
                </a:xfrm>
              </p:grpSpPr>
              <p:cxnSp>
                <p:nvCxnSpPr>
                  <p:cNvPr id="19404" name="AutoShape 27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405" name="AutoShape 27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06" name="AutoShape 27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07" name="Oval 27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95" name="Group 280"/>
              <p:cNvGrpSpPr>
                <a:grpSpLocks/>
              </p:cNvGrpSpPr>
              <p:nvPr/>
            </p:nvGrpSpPr>
            <p:grpSpPr bwMode="auto">
              <a:xfrm>
                <a:off x="5613" y="5982"/>
                <a:ext cx="601" cy="666"/>
                <a:chOff x="6706" y="3052"/>
                <a:chExt cx="1386" cy="1773"/>
              </a:xfrm>
            </p:grpSpPr>
            <p:cxnSp>
              <p:nvCxnSpPr>
                <p:cNvPr id="19396" name="AutoShape 28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397" name="Group 282"/>
                <p:cNvGrpSpPr>
                  <a:grpSpLocks/>
                </p:cNvGrpSpPr>
                <p:nvPr/>
              </p:nvGrpSpPr>
              <p:grpSpPr bwMode="auto">
                <a:xfrm>
                  <a:off x="6706" y="3052"/>
                  <a:ext cx="1386" cy="1773"/>
                  <a:chOff x="6706" y="3052"/>
                  <a:chExt cx="1386" cy="1773"/>
                </a:xfrm>
              </p:grpSpPr>
              <p:cxnSp>
                <p:nvCxnSpPr>
                  <p:cNvPr id="19398" name="AutoShape 28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99" name="AutoShape 28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400" name="AutoShape 28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401" name="Oval 28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960" name="Group 287"/>
            <p:cNvGrpSpPr>
              <a:grpSpLocks/>
            </p:cNvGrpSpPr>
            <p:nvPr/>
          </p:nvGrpSpPr>
          <p:grpSpPr bwMode="auto">
            <a:xfrm>
              <a:off x="5112" y="5822"/>
              <a:ext cx="2203" cy="531"/>
              <a:chOff x="1328" y="5949"/>
              <a:chExt cx="4886" cy="701"/>
            </a:xfrm>
          </p:grpSpPr>
          <p:grpSp>
            <p:nvGrpSpPr>
              <p:cNvPr id="19316" name="Group 288"/>
              <p:cNvGrpSpPr>
                <a:grpSpLocks/>
              </p:cNvGrpSpPr>
              <p:nvPr/>
            </p:nvGrpSpPr>
            <p:grpSpPr bwMode="auto">
              <a:xfrm>
                <a:off x="1328" y="5982"/>
                <a:ext cx="601" cy="666"/>
                <a:chOff x="6706" y="3052"/>
                <a:chExt cx="1386" cy="1773"/>
              </a:xfrm>
            </p:grpSpPr>
            <p:cxnSp>
              <p:nvCxnSpPr>
                <p:cNvPr id="19380" name="AutoShape 28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381" name="Group 290"/>
                <p:cNvGrpSpPr>
                  <a:grpSpLocks/>
                </p:cNvGrpSpPr>
                <p:nvPr/>
              </p:nvGrpSpPr>
              <p:grpSpPr bwMode="auto">
                <a:xfrm>
                  <a:off x="6706" y="3052"/>
                  <a:ext cx="1386" cy="1773"/>
                  <a:chOff x="6706" y="3052"/>
                  <a:chExt cx="1386" cy="1773"/>
                </a:xfrm>
              </p:grpSpPr>
              <p:cxnSp>
                <p:nvCxnSpPr>
                  <p:cNvPr id="19382" name="AutoShape 29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83" name="AutoShape 29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384" name="AutoShape 29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385" name="Oval 29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17" name="Group 295"/>
              <p:cNvGrpSpPr>
                <a:grpSpLocks/>
              </p:cNvGrpSpPr>
              <p:nvPr/>
            </p:nvGrpSpPr>
            <p:grpSpPr bwMode="auto">
              <a:xfrm>
                <a:off x="1808" y="5982"/>
                <a:ext cx="601" cy="666"/>
                <a:chOff x="6706" y="3052"/>
                <a:chExt cx="1386" cy="1773"/>
              </a:xfrm>
            </p:grpSpPr>
            <p:cxnSp>
              <p:nvCxnSpPr>
                <p:cNvPr id="19374" name="AutoShape 29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375" name="Group 297"/>
                <p:cNvGrpSpPr>
                  <a:grpSpLocks/>
                </p:cNvGrpSpPr>
                <p:nvPr/>
              </p:nvGrpSpPr>
              <p:grpSpPr bwMode="auto">
                <a:xfrm>
                  <a:off x="6706" y="3052"/>
                  <a:ext cx="1386" cy="1773"/>
                  <a:chOff x="6706" y="3052"/>
                  <a:chExt cx="1386" cy="1773"/>
                </a:xfrm>
              </p:grpSpPr>
              <p:cxnSp>
                <p:nvCxnSpPr>
                  <p:cNvPr id="19376" name="AutoShape 29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77" name="AutoShape 29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378" name="AutoShape 30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379" name="Oval 30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18" name="Group 302"/>
              <p:cNvGrpSpPr>
                <a:grpSpLocks/>
              </p:cNvGrpSpPr>
              <p:nvPr/>
            </p:nvGrpSpPr>
            <p:grpSpPr bwMode="auto">
              <a:xfrm>
                <a:off x="2282" y="5982"/>
                <a:ext cx="601" cy="666"/>
                <a:chOff x="6706" y="3052"/>
                <a:chExt cx="1386" cy="1773"/>
              </a:xfrm>
            </p:grpSpPr>
            <p:cxnSp>
              <p:nvCxnSpPr>
                <p:cNvPr id="19368" name="AutoShape 30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369" name="Group 304"/>
                <p:cNvGrpSpPr>
                  <a:grpSpLocks/>
                </p:cNvGrpSpPr>
                <p:nvPr/>
              </p:nvGrpSpPr>
              <p:grpSpPr bwMode="auto">
                <a:xfrm>
                  <a:off x="6706" y="3052"/>
                  <a:ext cx="1386" cy="1773"/>
                  <a:chOff x="6706" y="3052"/>
                  <a:chExt cx="1386" cy="1773"/>
                </a:xfrm>
              </p:grpSpPr>
              <p:cxnSp>
                <p:nvCxnSpPr>
                  <p:cNvPr id="19370" name="AutoShape 30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71" name="AutoShape 30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372" name="AutoShape 30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373" name="Oval 30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19" name="Group 309"/>
              <p:cNvGrpSpPr>
                <a:grpSpLocks/>
              </p:cNvGrpSpPr>
              <p:nvPr/>
            </p:nvGrpSpPr>
            <p:grpSpPr bwMode="auto">
              <a:xfrm>
                <a:off x="2756" y="5984"/>
                <a:ext cx="601" cy="666"/>
                <a:chOff x="6706" y="3052"/>
                <a:chExt cx="1386" cy="1773"/>
              </a:xfrm>
            </p:grpSpPr>
            <p:cxnSp>
              <p:nvCxnSpPr>
                <p:cNvPr id="19362" name="AutoShape 31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363" name="Group 311"/>
                <p:cNvGrpSpPr>
                  <a:grpSpLocks/>
                </p:cNvGrpSpPr>
                <p:nvPr/>
              </p:nvGrpSpPr>
              <p:grpSpPr bwMode="auto">
                <a:xfrm>
                  <a:off x="6706" y="3052"/>
                  <a:ext cx="1386" cy="1773"/>
                  <a:chOff x="6706" y="3052"/>
                  <a:chExt cx="1386" cy="1773"/>
                </a:xfrm>
              </p:grpSpPr>
              <p:cxnSp>
                <p:nvCxnSpPr>
                  <p:cNvPr id="19364" name="AutoShape 31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65" name="AutoShape 31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366" name="AutoShape 31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367" name="Oval 31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20" name="Group 316"/>
              <p:cNvGrpSpPr>
                <a:grpSpLocks/>
              </p:cNvGrpSpPr>
              <p:nvPr/>
            </p:nvGrpSpPr>
            <p:grpSpPr bwMode="auto">
              <a:xfrm>
                <a:off x="3252" y="5964"/>
                <a:ext cx="601" cy="666"/>
                <a:chOff x="6706" y="3052"/>
                <a:chExt cx="1386" cy="1773"/>
              </a:xfrm>
            </p:grpSpPr>
            <p:cxnSp>
              <p:nvCxnSpPr>
                <p:cNvPr id="19356" name="AutoShape 31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357" name="Group 318"/>
                <p:cNvGrpSpPr>
                  <a:grpSpLocks/>
                </p:cNvGrpSpPr>
                <p:nvPr/>
              </p:nvGrpSpPr>
              <p:grpSpPr bwMode="auto">
                <a:xfrm>
                  <a:off x="6706" y="3052"/>
                  <a:ext cx="1386" cy="1773"/>
                  <a:chOff x="6706" y="3052"/>
                  <a:chExt cx="1386" cy="1773"/>
                </a:xfrm>
              </p:grpSpPr>
              <p:cxnSp>
                <p:nvCxnSpPr>
                  <p:cNvPr id="19358" name="AutoShape 31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59" name="AutoShape 32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360" name="AutoShape 32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361" name="Oval 32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21" name="Group 323"/>
              <p:cNvGrpSpPr>
                <a:grpSpLocks/>
              </p:cNvGrpSpPr>
              <p:nvPr/>
            </p:nvGrpSpPr>
            <p:grpSpPr bwMode="auto">
              <a:xfrm>
                <a:off x="3715" y="5966"/>
                <a:ext cx="601" cy="666"/>
                <a:chOff x="6706" y="3052"/>
                <a:chExt cx="1386" cy="1773"/>
              </a:xfrm>
            </p:grpSpPr>
            <p:cxnSp>
              <p:nvCxnSpPr>
                <p:cNvPr id="19350" name="AutoShape 32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351" name="Group 325"/>
                <p:cNvGrpSpPr>
                  <a:grpSpLocks/>
                </p:cNvGrpSpPr>
                <p:nvPr/>
              </p:nvGrpSpPr>
              <p:grpSpPr bwMode="auto">
                <a:xfrm>
                  <a:off x="6706" y="3052"/>
                  <a:ext cx="1386" cy="1773"/>
                  <a:chOff x="6706" y="3052"/>
                  <a:chExt cx="1386" cy="1773"/>
                </a:xfrm>
              </p:grpSpPr>
              <p:cxnSp>
                <p:nvCxnSpPr>
                  <p:cNvPr id="19352" name="AutoShape 32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53" name="AutoShape 32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354" name="AutoShape 32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355" name="Oval 32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22" name="Group 330"/>
              <p:cNvGrpSpPr>
                <a:grpSpLocks/>
              </p:cNvGrpSpPr>
              <p:nvPr/>
            </p:nvGrpSpPr>
            <p:grpSpPr bwMode="auto">
              <a:xfrm>
                <a:off x="4178" y="5958"/>
                <a:ext cx="601" cy="666"/>
                <a:chOff x="6706" y="3052"/>
                <a:chExt cx="1386" cy="1773"/>
              </a:xfrm>
            </p:grpSpPr>
            <p:cxnSp>
              <p:nvCxnSpPr>
                <p:cNvPr id="19344" name="AutoShape 33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345" name="Group 332"/>
                <p:cNvGrpSpPr>
                  <a:grpSpLocks/>
                </p:cNvGrpSpPr>
                <p:nvPr/>
              </p:nvGrpSpPr>
              <p:grpSpPr bwMode="auto">
                <a:xfrm>
                  <a:off x="6706" y="3052"/>
                  <a:ext cx="1386" cy="1773"/>
                  <a:chOff x="6706" y="3052"/>
                  <a:chExt cx="1386" cy="1773"/>
                </a:xfrm>
              </p:grpSpPr>
              <p:cxnSp>
                <p:nvCxnSpPr>
                  <p:cNvPr id="19346" name="AutoShape 33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47" name="AutoShape 33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348" name="AutoShape 33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349" name="Oval 33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23" name="Group 337"/>
              <p:cNvGrpSpPr>
                <a:grpSpLocks/>
              </p:cNvGrpSpPr>
              <p:nvPr/>
            </p:nvGrpSpPr>
            <p:grpSpPr bwMode="auto">
              <a:xfrm>
                <a:off x="4661" y="5949"/>
                <a:ext cx="601" cy="666"/>
                <a:chOff x="6706" y="3052"/>
                <a:chExt cx="1386" cy="1773"/>
              </a:xfrm>
            </p:grpSpPr>
            <p:cxnSp>
              <p:nvCxnSpPr>
                <p:cNvPr id="19338" name="AutoShape 33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339" name="Group 339"/>
                <p:cNvGrpSpPr>
                  <a:grpSpLocks/>
                </p:cNvGrpSpPr>
                <p:nvPr/>
              </p:nvGrpSpPr>
              <p:grpSpPr bwMode="auto">
                <a:xfrm>
                  <a:off x="6706" y="3052"/>
                  <a:ext cx="1386" cy="1773"/>
                  <a:chOff x="6706" y="3052"/>
                  <a:chExt cx="1386" cy="1773"/>
                </a:xfrm>
              </p:grpSpPr>
              <p:cxnSp>
                <p:nvCxnSpPr>
                  <p:cNvPr id="19340" name="AutoShape 34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41" name="AutoShape 34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342" name="AutoShape 34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343" name="Oval 34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24" name="Group 344"/>
              <p:cNvGrpSpPr>
                <a:grpSpLocks/>
              </p:cNvGrpSpPr>
              <p:nvPr/>
            </p:nvGrpSpPr>
            <p:grpSpPr bwMode="auto">
              <a:xfrm>
                <a:off x="5138" y="5982"/>
                <a:ext cx="601" cy="666"/>
                <a:chOff x="6706" y="3052"/>
                <a:chExt cx="1386" cy="1773"/>
              </a:xfrm>
            </p:grpSpPr>
            <p:cxnSp>
              <p:nvCxnSpPr>
                <p:cNvPr id="19332" name="AutoShape 34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333" name="Group 346"/>
                <p:cNvGrpSpPr>
                  <a:grpSpLocks/>
                </p:cNvGrpSpPr>
                <p:nvPr/>
              </p:nvGrpSpPr>
              <p:grpSpPr bwMode="auto">
                <a:xfrm>
                  <a:off x="6706" y="3052"/>
                  <a:ext cx="1386" cy="1773"/>
                  <a:chOff x="6706" y="3052"/>
                  <a:chExt cx="1386" cy="1773"/>
                </a:xfrm>
              </p:grpSpPr>
              <p:cxnSp>
                <p:nvCxnSpPr>
                  <p:cNvPr id="19334" name="AutoShape 34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35" name="AutoShape 34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336" name="AutoShape 34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337" name="Oval 35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325" name="Group 351"/>
              <p:cNvGrpSpPr>
                <a:grpSpLocks/>
              </p:cNvGrpSpPr>
              <p:nvPr/>
            </p:nvGrpSpPr>
            <p:grpSpPr bwMode="auto">
              <a:xfrm>
                <a:off x="5613" y="5982"/>
                <a:ext cx="601" cy="666"/>
                <a:chOff x="6706" y="3052"/>
                <a:chExt cx="1386" cy="1773"/>
              </a:xfrm>
            </p:grpSpPr>
            <p:cxnSp>
              <p:nvCxnSpPr>
                <p:cNvPr id="19326" name="AutoShape 35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327" name="Group 353"/>
                <p:cNvGrpSpPr>
                  <a:grpSpLocks/>
                </p:cNvGrpSpPr>
                <p:nvPr/>
              </p:nvGrpSpPr>
              <p:grpSpPr bwMode="auto">
                <a:xfrm>
                  <a:off x="6706" y="3052"/>
                  <a:ext cx="1386" cy="1773"/>
                  <a:chOff x="6706" y="3052"/>
                  <a:chExt cx="1386" cy="1773"/>
                </a:xfrm>
              </p:grpSpPr>
              <p:cxnSp>
                <p:nvCxnSpPr>
                  <p:cNvPr id="19328" name="AutoShape 35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29" name="AutoShape 35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330" name="AutoShape 35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331" name="Oval 35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961" name="Group 358"/>
            <p:cNvGrpSpPr>
              <a:grpSpLocks/>
            </p:cNvGrpSpPr>
            <p:nvPr/>
          </p:nvGrpSpPr>
          <p:grpSpPr bwMode="auto">
            <a:xfrm>
              <a:off x="5107" y="5293"/>
              <a:ext cx="2203" cy="530"/>
              <a:chOff x="1328" y="5949"/>
              <a:chExt cx="4886" cy="701"/>
            </a:xfrm>
          </p:grpSpPr>
          <p:grpSp>
            <p:nvGrpSpPr>
              <p:cNvPr id="19246" name="Group 359"/>
              <p:cNvGrpSpPr>
                <a:grpSpLocks/>
              </p:cNvGrpSpPr>
              <p:nvPr/>
            </p:nvGrpSpPr>
            <p:grpSpPr bwMode="auto">
              <a:xfrm>
                <a:off x="1328" y="5982"/>
                <a:ext cx="601" cy="666"/>
                <a:chOff x="6706" y="3052"/>
                <a:chExt cx="1386" cy="1773"/>
              </a:xfrm>
            </p:grpSpPr>
            <p:cxnSp>
              <p:nvCxnSpPr>
                <p:cNvPr id="19310" name="AutoShape 36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311" name="Group 361"/>
                <p:cNvGrpSpPr>
                  <a:grpSpLocks/>
                </p:cNvGrpSpPr>
                <p:nvPr/>
              </p:nvGrpSpPr>
              <p:grpSpPr bwMode="auto">
                <a:xfrm>
                  <a:off x="6706" y="3052"/>
                  <a:ext cx="1386" cy="1773"/>
                  <a:chOff x="6706" y="3052"/>
                  <a:chExt cx="1386" cy="1773"/>
                </a:xfrm>
              </p:grpSpPr>
              <p:cxnSp>
                <p:nvCxnSpPr>
                  <p:cNvPr id="19312" name="AutoShape 36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13" name="AutoShape 36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314" name="AutoShape 36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315" name="Oval 36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247" name="Group 366"/>
              <p:cNvGrpSpPr>
                <a:grpSpLocks/>
              </p:cNvGrpSpPr>
              <p:nvPr/>
            </p:nvGrpSpPr>
            <p:grpSpPr bwMode="auto">
              <a:xfrm>
                <a:off x="1808" y="5982"/>
                <a:ext cx="601" cy="666"/>
                <a:chOff x="6706" y="3052"/>
                <a:chExt cx="1386" cy="1773"/>
              </a:xfrm>
            </p:grpSpPr>
            <p:cxnSp>
              <p:nvCxnSpPr>
                <p:cNvPr id="19304" name="AutoShape 36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305" name="Group 368"/>
                <p:cNvGrpSpPr>
                  <a:grpSpLocks/>
                </p:cNvGrpSpPr>
                <p:nvPr/>
              </p:nvGrpSpPr>
              <p:grpSpPr bwMode="auto">
                <a:xfrm>
                  <a:off x="6706" y="3052"/>
                  <a:ext cx="1386" cy="1773"/>
                  <a:chOff x="6706" y="3052"/>
                  <a:chExt cx="1386" cy="1773"/>
                </a:xfrm>
              </p:grpSpPr>
              <p:cxnSp>
                <p:nvCxnSpPr>
                  <p:cNvPr id="19306" name="AutoShape 36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07" name="AutoShape 37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308" name="AutoShape 37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309" name="Oval 37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248" name="Group 373"/>
              <p:cNvGrpSpPr>
                <a:grpSpLocks/>
              </p:cNvGrpSpPr>
              <p:nvPr/>
            </p:nvGrpSpPr>
            <p:grpSpPr bwMode="auto">
              <a:xfrm>
                <a:off x="2282" y="5982"/>
                <a:ext cx="601" cy="666"/>
                <a:chOff x="6706" y="3052"/>
                <a:chExt cx="1386" cy="1773"/>
              </a:xfrm>
            </p:grpSpPr>
            <p:cxnSp>
              <p:nvCxnSpPr>
                <p:cNvPr id="19298" name="AutoShape 37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99" name="Group 375"/>
                <p:cNvGrpSpPr>
                  <a:grpSpLocks/>
                </p:cNvGrpSpPr>
                <p:nvPr/>
              </p:nvGrpSpPr>
              <p:grpSpPr bwMode="auto">
                <a:xfrm>
                  <a:off x="6706" y="3052"/>
                  <a:ext cx="1386" cy="1773"/>
                  <a:chOff x="6706" y="3052"/>
                  <a:chExt cx="1386" cy="1773"/>
                </a:xfrm>
              </p:grpSpPr>
              <p:cxnSp>
                <p:nvCxnSpPr>
                  <p:cNvPr id="19300" name="AutoShape 37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301" name="AutoShape 37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302" name="AutoShape 37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303" name="Oval 37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249" name="Group 380"/>
              <p:cNvGrpSpPr>
                <a:grpSpLocks/>
              </p:cNvGrpSpPr>
              <p:nvPr/>
            </p:nvGrpSpPr>
            <p:grpSpPr bwMode="auto">
              <a:xfrm>
                <a:off x="2756" y="5984"/>
                <a:ext cx="601" cy="666"/>
                <a:chOff x="6706" y="3052"/>
                <a:chExt cx="1386" cy="1773"/>
              </a:xfrm>
            </p:grpSpPr>
            <p:cxnSp>
              <p:nvCxnSpPr>
                <p:cNvPr id="19292" name="AutoShape 38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93" name="Group 382"/>
                <p:cNvGrpSpPr>
                  <a:grpSpLocks/>
                </p:cNvGrpSpPr>
                <p:nvPr/>
              </p:nvGrpSpPr>
              <p:grpSpPr bwMode="auto">
                <a:xfrm>
                  <a:off x="6706" y="3052"/>
                  <a:ext cx="1386" cy="1773"/>
                  <a:chOff x="6706" y="3052"/>
                  <a:chExt cx="1386" cy="1773"/>
                </a:xfrm>
              </p:grpSpPr>
              <p:cxnSp>
                <p:nvCxnSpPr>
                  <p:cNvPr id="19294" name="AutoShape 38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95" name="AutoShape 38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96" name="AutoShape 38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97" name="Oval 38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250" name="Group 387"/>
              <p:cNvGrpSpPr>
                <a:grpSpLocks/>
              </p:cNvGrpSpPr>
              <p:nvPr/>
            </p:nvGrpSpPr>
            <p:grpSpPr bwMode="auto">
              <a:xfrm>
                <a:off x="3252" y="5964"/>
                <a:ext cx="601" cy="666"/>
                <a:chOff x="6706" y="3052"/>
                <a:chExt cx="1386" cy="1773"/>
              </a:xfrm>
            </p:grpSpPr>
            <p:cxnSp>
              <p:nvCxnSpPr>
                <p:cNvPr id="19286" name="AutoShape 38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87" name="Group 389"/>
                <p:cNvGrpSpPr>
                  <a:grpSpLocks/>
                </p:cNvGrpSpPr>
                <p:nvPr/>
              </p:nvGrpSpPr>
              <p:grpSpPr bwMode="auto">
                <a:xfrm>
                  <a:off x="6706" y="3052"/>
                  <a:ext cx="1386" cy="1773"/>
                  <a:chOff x="6706" y="3052"/>
                  <a:chExt cx="1386" cy="1773"/>
                </a:xfrm>
              </p:grpSpPr>
              <p:cxnSp>
                <p:nvCxnSpPr>
                  <p:cNvPr id="19288" name="AutoShape 39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89" name="AutoShape 39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90" name="AutoShape 39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91" name="Oval 39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251" name="Group 394"/>
              <p:cNvGrpSpPr>
                <a:grpSpLocks/>
              </p:cNvGrpSpPr>
              <p:nvPr/>
            </p:nvGrpSpPr>
            <p:grpSpPr bwMode="auto">
              <a:xfrm>
                <a:off x="3715" y="5966"/>
                <a:ext cx="601" cy="666"/>
                <a:chOff x="6706" y="3052"/>
                <a:chExt cx="1386" cy="1773"/>
              </a:xfrm>
            </p:grpSpPr>
            <p:cxnSp>
              <p:nvCxnSpPr>
                <p:cNvPr id="19280" name="AutoShape 39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81" name="Group 396"/>
                <p:cNvGrpSpPr>
                  <a:grpSpLocks/>
                </p:cNvGrpSpPr>
                <p:nvPr/>
              </p:nvGrpSpPr>
              <p:grpSpPr bwMode="auto">
                <a:xfrm>
                  <a:off x="6706" y="3052"/>
                  <a:ext cx="1386" cy="1773"/>
                  <a:chOff x="6706" y="3052"/>
                  <a:chExt cx="1386" cy="1773"/>
                </a:xfrm>
              </p:grpSpPr>
              <p:cxnSp>
                <p:nvCxnSpPr>
                  <p:cNvPr id="19282" name="AutoShape 39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83" name="AutoShape 39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84" name="AutoShape 39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85" name="Oval 40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252" name="Group 401"/>
              <p:cNvGrpSpPr>
                <a:grpSpLocks/>
              </p:cNvGrpSpPr>
              <p:nvPr/>
            </p:nvGrpSpPr>
            <p:grpSpPr bwMode="auto">
              <a:xfrm>
                <a:off x="4178" y="5958"/>
                <a:ext cx="601" cy="666"/>
                <a:chOff x="6706" y="3052"/>
                <a:chExt cx="1386" cy="1773"/>
              </a:xfrm>
            </p:grpSpPr>
            <p:cxnSp>
              <p:nvCxnSpPr>
                <p:cNvPr id="19274" name="AutoShape 40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75" name="Group 403"/>
                <p:cNvGrpSpPr>
                  <a:grpSpLocks/>
                </p:cNvGrpSpPr>
                <p:nvPr/>
              </p:nvGrpSpPr>
              <p:grpSpPr bwMode="auto">
                <a:xfrm>
                  <a:off x="6706" y="3052"/>
                  <a:ext cx="1386" cy="1773"/>
                  <a:chOff x="6706" y="3052"/>
                  <a:chExt cx="1386" cy="1773"/>
                </a:xfrm>
              </p:grpSpPr>
              <p:cxnSp>
                <p:nvCxnSpPr>
                  <p:cNvPr id="19276" name="AutoShape 40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77" name="AutoShape 40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78" name="AutoShape 40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79" name="Oval 40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253" name="Group 408"/>
              <p:cNvGrpSpPr>
                <a:grpSpLocks/>
              </p:cNvGrpSpPr>
              <p:nvPr/>
            </p:nvGrpSpPr>
            <p:grpSpPr bwMode="auto">
              <a:xfrm>
                <a:off x="4661" y="5949"/>
                <a:ext cx="601" cy="666"/>
                <a:chOff x="6706" y="3052"/>
                <a:chExt cx="1386" cy="1773"/>
              </a:xfrm>
            </p:grpSpPr>
            <p:cxnSp>
              <p:nvCxnSpPr>
                <p:cNvPr id="19268" name="AutoShape 40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69" name="Group 410"/>
                <p:cNvGrpSpPr>
                  <a:grpSpLocks/>
                </p:cNvGrpSpPr>
                <p:nvPr/>
              </p:nvGrpSpPr>
              <p:grpSpPr bwMode="auto">
                <a:xfrm>
                  <a:off x="6706" y="3052"/>
                  <a:ext cx="1386" cy="1773"/>
                  <a:chOff x="6706" y="3052"/>
                  <a:chExt cx="1386" cy="1773"/>
                </a:xfrm>
              </p:grpSpPr>
              <p:cxnSp>
                <p:nvCxnSpPr>
                  <p:cNvPr id="19270" name="AutoShape 41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71" name="AutoShape 41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72" name="AutoShape 41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73" name="Oval 41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254" name="Group 415"/>
              <p:cNvGrpSpPr>
                <a:grpSpLocks/>
              </p:cNvGrpSpPr>
              <p:nvPr/>
            </p:nvGrpSpPr>
            <p:grpSpPr bwMode="auto">
              <a:xfrm>
                <a:off x="5138" y="5982"/>
                <a:ext cx="601" cy="666"/>
                <a:chOff x="6706" y="3052"/>
                <a:chExt cx="1386" cy="1773"/>
              </a:xfrm>
            </p:grpSpPr>
            <p:cxnSp>
              <p:nvCxnSpPr>
                <p:cNvPr id="19262" name="AutoShape 41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63" name="Group 417"/>
                <p:cNvGrpSpPr>
                  <a:grpSpLocks/>
                </p:cNvGrpSpPr>
                <p:nvPr/>
              </p:nvGrpSpPr>
              <p:grpSpPr bwMode="auto">
                <a:xfrm>
                  <a:off x="6706" y="3052"/>
                  <a:ext cx="1386" cy="1773"/>
                  <a:chOff x="6706" y="3052"/>
                  <a:chExt cx="1386" cy="1773"/>
                </a:xfrm>
              </p:grpSpPr>
              <p:cxnSp>
                <p:nvCxnSpPr>
                  <p:cNvPr id="19264" name="AutoShape 41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65" name="AutoShape 41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66" name="AutoShape 42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67" name="Oval 42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255" name="Group 422"/>
              <p:cNvGrpSpPr>
                <a:grpSpLocks/>
              </p:cNvGrpSpPr>
              <p:nvPr/>
            </p:nvGrpSpPr>
            <p:grpSpPr bwMode="auto">
              <a:xfrm>
                <a:off x="5613" y="5982"/>
                <a:ext cx="601" cy="666"/>
                <a:chOff x="6706" y="3052"/>
                <a:chExt cx="1386" cy="1773"/>
              </a:xfrm>
            </p:grpSpPr>
            <p:cxnSp>
              <p:nvCxnSpPr>
                <p:cNvPr id="19256" name="AutoShape 42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57" name="Group 424"/>
                <p:cNvGrpSpPr>
                  <a:grpSpLocks/>
                </p:cNvGrpSpPr>
                <p:nvPr/>
              </p:nvGrpSpPr>
              <p:grpSpPr bwMode="auto">
                <a:xfrm>
                  <a:off x="6706" y="3052"/>
                  <a:ext cx="1386" cy="1773"/>
                  <a:chOff x="6706" y="3052"/>
                  <a:chExt cx="1386" cy="1773"/>
                </a:xfrm>
              </p:grpSpPr>
              <p:cxnSp>
                <p:nvCxnSpPr>
                  <p:cNvPr id="19258" name="AutoShape 42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59" name="AutoShape 42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60" name="AutoShape 42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61" name="Oval 42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962" name="Group 429"/>
            <p:cNvGrpSpPr>
              <a:grpSpLocks/>
            </p:cNvGrpSpPr>
            <p:nvPr/>
          </p:nvGrpSpPr>
          <p:grpSpPr bwMode="auto">
            <a:xfrm>
              <a:off x="2938" y="5319"/>
              <a:ext cx="2202" cy="531"/>
              <a:chOff x="1328" y="5949"/>
              <a:chExt cx="4886" cy="701"/>
            </a:xfrm>
          </p:grpSpPr>
          <p:grpSp>
            <p:nvGrpSpPr>
              <p:cNvPr id="19176" name="Group 430"/>
              <p:cNvGrpSpPr>
                <a:grpSpLocks/>
              </p:cNvGrpSpPr>
              <p:nvPr/>
            </p:nvGrpSpPr>
            <p:grpSpPr bwMode="auto">
              <a:xfrm>
                <a:off x="1328" y="5982"/>
                <a:ext cx="601" cy="666"/>
                <a:chOff x="6706" y="3052"/>
                <a:chExt cx="1386" cy="1773"/>
              </a:xfrm>
            </p:grpSpPr>
            <p:cxnSp>
              <p:nvCxnSpPr>
                <p:cNvPr id="19240" name="AutoShape 43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41" name="Group 432"/>
                <p:cNvGrpSpPr>
                  <a:grpSpLocks/>
                </p:cNvGrpSpPr>
                <p:nvPr/>
              </p:nvGrpSpPr>
              <p:grpSpPr bwMode="auto">
                <a:xfrm>
                  <a:off x="6706" y="3052"/>
                  <a:ext cx="1386" cy="1773"/>
                  <a:chOff x="6706" y="3052"/>
                  <a:chExt cx="1386" cy="1773"/>
                </a:xfrm>
              </p:grpSpPr>
              <p:cxnSp>
                <p:nvCxnSpPr>
                  <p:cNvPr id="19242" name="AutoShape 43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43" name="AutoShape 43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44" name="AutoShape 43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45" name="Oval 43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77" name="Group 437"/>
              <p:cNvGrpSpPr>
                <a:grpSpLocks/>
              </p:cNvGrpSpPr>
              <p:nvPr/>
            </p:nvGrpSpPr>
            <p:grpSpPr bwMode="auto">
              <a:xfrm>
                <a:off x="1808" y="5982"/>
                <a:ext cx="601" cy="666"/>
                <a:chOff x="6706" y="3052"/>
                <a:chExt cx="1386" cy="1773"/>
              </a:xfrm>
            </p:grpSpPr>
            <p:cxnSp>
              <p:nvCxnSpPr>
                <p:cNvPr id="19234" name="AutoShape 43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35" name="Group 439"/>
                <p:cNvGrpSpPr>
                  <a:grpSpLocks/>
                </p:cNvGrpSpPr>
                <p:nvPr/>
              </p:nvGrpSpPr>
              <p:grpSpPr bwMode="auto">
                <a:xfrm>
                  <a:off x="6706" y="3052"/>
                  <a:ext cx="1386" cy="1773"/>
                  <a:chOff x="6706" y="3052"/>
                  <a:chExt cx="1386" cy="1773"/>
                </a:xfrm>
              </p:grpSpPr>
              <p:cxnSp>
                <p:nvCxnSpPr>
                  <p:cNvPr id="19236" name="AutoShape 44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37" name="AutoShape 44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38" name="AutoShape 44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39" name="Oval 44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78" name="Group 444"/>
              <p:cNvGrpSpPr>
                <a:grpSpLocks/>
              </p:cNvGrpSpPr>
              <p:nvPr/>
            </p:nvGrpSpPr>
            <p:grpSpPr bwMode="auto">
              <a:xfrm>
                <a:off x="2282" y="5982"/>
                <a:ext cx="601" cy="666"/>
                <a:chOff x="6706" y="3052"/>
                <a:chExt cx="1386" cy="1773"/>
              </a:xfrm>
            </p:grpSpPr>
            <p:cxnSp>
              <p:nvCxnSpPr>
                <p:cNvPr id="19228" name="AutoShape 44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29" name="Group 446"/>
                <p:cNvGrpSpPr>
                  <a:grpSpLocks/>
                </p:cNvGrpSpPr>
                <p:nvPr/>
              </p:nvGrpSpPr>
              <p:grpSpPr bwMode="auto">
                <a:xfrm>
                  <a:off x="6706" y="3052"/>
                  <a:ext cx="1386" cy="1773"/>
                  <a:chOff x="6706" y="3052"/>
                  <a:chExt cx="1386" cy="1773"/>
                </a:xfrm>
              </p:grpSpPr>
              <p:cxnSp>
                <p:nvCxnSpPr>
                  <p:cNvPr id="19230" name="AutoShape 44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31" name="AutoShape 44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32" name="AutoShape 44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33" name="Oval 45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79" name="Group 451"/>
              <p:cNvGrpSpPr>
                <a:grpSpLocks/>
              </p:cNvGrpSpPr>
              <p:nvPr/>
            </p:nvGrpSpPr>
            <p:grpSpPr bwMode="auto">
              <a:xfrm>
                <a:off x="2756" y="5984"/>
                <a:ext cx="601" cy="666"/>
                <a:chOff x="6706" y="3052"/>
                <a:chExt cx="1386" cy="1773"/>
              </a:xfrm>
            </p:grpSpPr>
            <p:cxnSp>
              <p:nvCxnSpPr>
                <p:cNvPr id="19222" name="AutoShape 45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23" name="Group 453"/>
                <p:cNvGrpSpPr>
                  <a:grpSpLocks/>
                </p:cNvGrpSpPr>
                <p:nvPr/>
              </p:nvGrpSpPr>
              <p:grpSpPr bwMode="auto">
                <a:xfrm>
                  <a:off x="6706" y="3052"/>
                  <a:ext cx="1386" cy="1773"/>
                  <a:chOff x="6706" y="3052"/>
                  <a:chExt cx="1386" cy="1773"/>
                </a:xfrm>
              </p:grpSpPr>
              <p:cxnSp>
                <p:nvCxnSpPr>
                  <p:cNvPr id="19224" name="AutoShape 45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25" name="AutoShape 45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26" name="AutoShape 45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27" name="Oval 45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80" name="Group 458"/>
              <p:cNvGrpSpPr>
                <a:grpSpLocks/>
              </p:cNvGrpSpPr>
              <p:nvPr/>
            </p:nvGrpSpPr>
            <p:grpSpPr bwMode="auto">
              <a:xfrm>
                <a:off x="3252" y="5964"/>
                <a:ext cx="601" cy="666"/>
                <a:chOff x="6706" y="3052"/>
                <a:chExt cx="1386" cy="1773"/>
              </a:xfrm>
            </p:grpSpPr>
            <p:cxnSp>
              <p:nvCxnSpPr>
                <p:cNvPr id="19216" name="AutoShape 45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17" name="Group 460"/>
                <p:cNvGrpSpPr>
                  <a:grpSpLocks/>
                </p:cNvGrpSpPr>
                <p:nvPr/>
              </p:nvGrpSpPr>
              <p:grpSpPr bwMode="auto">
                <a:xfrm>
                  <a:off x="6706" y="3052"/>
                  <a:ext cx="1386" cy="1773"/>
                  <a:chOff x="6706" y="3052"/>
                  <a:chExt cx="1386" cy="1773"/>
                </a:xfrm>
              </p:grpSpPr>
              <p:cxnSp>
                <p:nvCxnSpPr>
                  <p:cNvPr id="19218" name="AutoShape 46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19" name="AutoShape 46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20" name="AutoShape 46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21" name="Oval 46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81" name="Group 465"/>
              <p:cNvGrpSpPr>
                <a:grpSpLocks/>
              </p:cNvGrpSpPr>
              <p:nvPr/>
            </p:nvGrpSpPr>
            <p:grpSpPr bwMode="auto">
              <a:xfrm>
                <a:off x="3715" y="5966"/>
                <a:ext cx="601" cy="666"/>
                <a:chOff x="6706" y="3052"/>
                <a:chExt cx="1386" cy="1773"/>
              </a:xfrm>
            </p:grpSpPr>
            <p:cxnSp>
              <p:nvCxnSpPr>
                <p:cNvPr id="19210" name="AutoShape 46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11" name="Group 467"/>
                <p:cNvGrpSpPr>
                  <a:grpSpLocks/>
                </p:cNvGrpSpPr>
                <p:nvPr/>
              </p:nvGrpSpPr>
              <p:grpSpPr bwMode="auto">
                <a:xfrm>
                  <a:off x="6706" y="3052"/>
                  <a:ext cx="1386" cy="1773"/>
                  <a:chOff x="6706" y="3052"/>
                  <a:chExt cx="1386" cy="1773"/>
                </a:xfrm>
              </p:grpSpPr>
              <p:cxnSp>
                <p:nvCxnSpPr>
                  <p:cNvPr id="19212" name="AutoShape 46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13" name="AutoShape 46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14" name="AutoShape 47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15" name="Oval 47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82" name="Group 472"/>
              <p:cNvGrpSpPr>
                <a:grpSpLocks/>
              </p:cNvGrpSpPr>
              <p:nvPr/>
            </p:nvGrpSpPr>
            <p:grpSpPr bwMode="auto">
              <a:xfrm>
                <a:off x="4178" y="5958"/>
                <a:ext cx="601" cy="666"/>
                <a:chOff x="6706" y="3052"/>
                <a:chExt cx="1386" cy="1773"/>
              </a:xfrm>
            </p:grpSpPr>
            <p:cxnSp>
              <p:nvCxnSpPr>
                <p:cNvPr id="19204" name="AutoShape 47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205" name="Group 474"/>
                <p:cNvGrpSpPr>
                  <a:grpSpLocks/>
                </p:cNvGrpSpPr>
                <p:nvPr/>
              </p:nvGrpSpPr>
              <p:grpSpPr bwMode="auto">
                <a:xfrm>
                  <a:off x="6706" y="3052"/>
                  <a:ext cx="1386" cy="1773"/>
                  <a:chOff x="6706" y="3052"/>
                  <a:chExt cx="1386" cy="1773"/>
                </a:xfrm>
              </p:grpSpPr>
              <p:cxnSp>
                <p:nvCxnSpPr>
                  <p:cNvPr id="19206" name="AutoShape 47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07" name="AutoShape 47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08" name="AutoShape 47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09" name="Oval 47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83" name="Group 479"/>
              <p:cNvGrpSpPr>
                <a:grpSpLocks/>
              </p:cNvGrpSpPr>
              <p:nvPr/>
            </p:nvGrpSpPr>
            <p:grpSpPr bwMode="auto">
              <a:xfrm>
                <a:off x="4661" y="5949"/>
                <a:ext cx="601" cy="666"/>
                <a:chOff x="6706" y="3052"/>
                <a:chExt cx="1386" cy="1773"/>
              </a:xfrm>
            </p:grpSpPr>
            <p:cxnSp>
              <p:nvCxnSpPr>
                <p:cNvPr id="19198" name="AutoShape 48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99" name="Group 481"/>
                <p:cNvGrpSpPr>
                  <a:grpSpLocks/>
                </p:cNvGrpSpPr>
                <p:nvPr/>
              </p:nvGrpSpPr>
              <p:grpSpPr bwMode="auto">
                <a:xfrm>
                  <a:off x="6706" y="3052"/>
                  <a:ext cx="1386" cy="1773"/>
                  <a:chOff x="6706" y="3052"/>
                  <a:chExt cx="1386" cy="1773"/>
                </a:xfrm>
              </p:grpSpPr>
              <p:cxnSp>
                <p:nvCxnSpPr>
                  <p:cNvPr id="19200" name="AutoShape 48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201" name="AutoShape 48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202" name="AutoShape 48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203" name="Oval 48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84" name="Group 486"/>
              <p:cNvGrpSpPr>
                <a:grpSpLocks/>
              </p:cNvGrpSpPr>
              <p:nvPr/>
            </p:nvGrpSpPr>
            <p:grpSpPr bwMode="auto">
              <a:xfrm>
                <a:off x="5138" y="5982"/>
                <a:ext cx="601" cy="666"/>
                <a:chOff x="6706" y="3052"/>
                <a:chExt cx="1386" cy="1773"/>
              </a:xfrm>
            </p:grpSpPr>
            <p:cxnSp>
              <p:nvCxnSpPr>
                <p:cNvPr id="19192" name="AutoShape 48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93" name="Group 488"/>
                <p:cNvGrpSpPr>
                  <a:grpSpLocks/>
                </p:cNvGrpSpPr>
                <p:nvPr/>
              </p:nvGrpSpPr>
              <p:grpSpPr bwMode="auto">
                <a:xfrm>
                  <a:off x="6706" y="3052"/>
                  <a:ext cx="1386" cy="1773"/>
                  <a:chOff x="6706" y="3052"/>
                  <a:chExt cx="1386" cy="1773"/>
                </a:xfrm>
              </p:grpSpPr>
              <p:cxnSp>
                <p:nvCxnSpPr>
                  <p:cNvPr id="19194" name="AutoShape 48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195" name="AutoShape 49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196" name="AutoShape 49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197" name="Oval 49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85" name="Group 493"/>
              <p:cNvGrpSpPr>
                <a:grpSpLocks/>
              </p:cNvGrpSpPr>
              <p:nvPr/>
            </p:nvGrpSpPr>
            <p:grpSpPr bwMode="auto">
              <a:xfrm>
                <a:off x="5613" y="5982"/>
                <a:ext cx="601" cy="666"/>
                <a:chOff x="6706" y="3052"/>
                <a:chExt cx="1386" cy="1773"/>
              </a:xfrm>
            </p:grpSpPr>
            <p:cxnSp>
              <p:nvCxnSpPr>
                <p:cNvPr id="19186" name="AutoShape 49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87" name="Group 495"/>
                <p:cNvGrpSpPr>
                  <a:grpSpLocks/>
                </p:cNvGrpSpPr>
                <p:nvPr/>
              </p:nvGrpSpPr>
              <p:grpSpPr bwMode="auto">
                <a:xfrm>
                  <a:off x="6706" y="3052"/>
                  <a:ext cx="1386" cy="1773"/>
                  <a:chOff x="6706" y="3052"/>
                  <a:chExt cx="1386" cy="1773"/>
                </a:xfrm>
              </p:grpSpPr>
              <p:cxnSp>
                <p:nvCxnSpPr>
                  <p:cNvPr id="19188" name="AutoShape 49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189" name="AutoShape 49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190" name="AutoShape 49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191" name="Oval 49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963" name="Group 500"/>
            <p:cNvGrpSpPr>
              <a:grpSpLocks/>
            </p:cNvGrpSpPr>
            <p:nvPr/>
          </p:nvGrpSpPr>
          <p:grpSpPr bwMode="auto">
            <a:xfrm>
              <a:off x="2962" y="5849"/>
              <a:ext cx="2202" cy="531"/>
              <a:chOff x="1328" y="5949"/>
              <a:chExt cx="4886" cy="701"/>
            </a:xfrm>
          </p:grpSpPr>
          <p:grpSp>
            <p:nvGrpSpPr>
              <p:cNvPr id="19106" name="Group 501"/>
              <p:cNvGrpSpPr>
                <a:grpSpLocks/>
              </p:cNvGrpSpPr>
              <p:nvPr/>
            </p:nvGrpSpPr>
            <p:grpSpPr bwMode="auto">
              <a:xfrm>
                <a:off x="1328" y="5982"/>
                <a:ext cx="601" cy="666"/>
                <a:chOff x="6706" y="3052"/>
                <a:chExt cx="1386" cy="1773"/>
              </a:xfrm>
            </p:grpSpPr>
            <p:cxnSp>
              <p:nvCxnSpPr>
                <p:cNvPr id="19170" name="AutoShape 50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71" name="Group 503"/>
                <p:cNvGrpSpPr>
                  <a:grpSpLocks/>
                </p:cNvGrpSpPr>
                <p:nvPr/>
              </p:nvGrpSpPr>
              <p:grpSpPr bwMode="auto">
                <a:xfrm>
                  <a:off x="6706" y="3052"/>
                  <a:ext cx="1386" cy="1773"/>
                  <a:chOff x="6706" y="3052"/>
                  <a:chExt cx="1386" cy="1773"/>
                </a:xfrm>
              </p:grpSpPr>
              <p:cxnSp>
                <p:nvCxnSpPr>
                  <p:cNvPr id="19172" name="AutoShape 50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173" name="AutoShape 50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174" name="AutoShape 50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175" name="Oval 50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07" name="Group 508"/>
              <p:cNvGrpSpPr>
                <a:grpSpLocks/>
              </p:cNvGrpSpPr>
              <p:nvPr/>
            </p:nvGrpSpPr>
            <p:grpSpPr bwMode="auto">
              <a:xfrm>
                <a:off x="1808" y="5982"/>
                <a:ext cx="601" cy="666"/>
                <a:chOff x="6706" y="3052"/>
                <a:chExt cx="1386" cy="1773"/>
              </a:xfrm>
            </p:grpSpPr>
            <p:cxnSp>
              <p:nvCxnSpPr>
                <p:cNvPr id="19164" name="AutoShape 50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65" name="Group 510"/>
                <p:cNvGrpSpPr>
                  <a:grpSpLocks/>
                </p:cNvGrpSpPr>
                <p:nvPr/>
              </p:nvGrpSpPr>
              <p:grpSpPr bwMode="auto">
                <a:xfrm>
                  <a:off x="6706" y="3052"/>
                  <a:ext cx="1386" cy="1773"/>
                  <a:chOff x="6706" y="3052"/>
                  <a:chExt cx="1386" cy="1773"/>
                </a:xfrm>
              </p:grpSpPr>
              <p:cxnSp>
                <p:nvCxnSpPr>
                  <p:cNvPr id="19166" name="AutoShape 51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167" name="AutoShape 51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168" name="AutoShape 51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169" name="Oval 51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08" name="Group 515"/>
              <p:cNvGrpSpPr>
                <a:grpSpLocks/>
              </p:cNvGrpSpPr>
              <p:nvPr/>
            </p:nvGrpSpPr>
            <p:grpSpPr bwMode="auto">
              <a:xfrm>
                <a:off x="2282" y="5982"/>
                <a:ext cx="601" cy="666"/>
                <a:chOff x="6706" y="3052"/>
                <a:chExt cx="1386" cy="1773"/>
              </a:xfrm>
            </p:grpSpPr>
            <p:cxnSp>
              <p:nvCxnSpPr>
                <p:cNvPr id="19158" name="AutoShape 51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59" name="Group 517"/>
                <p:cNvGrpSpPr>
                  <a:grpSpLocks/>
                </p:cNvGrpSpPr>
                <p:nvPr/>
              </p:nvGrpSpPr>
              <p:grpSpPr bwMode="auto">
                <a:xfrm>
                  <a:off x="6706" y="3052"/>
                  <a:ext cx="1386" cy="1773"/>
                  <a:chOff x="6706" y="3052"/>
                  <a:chExt cx="1386" cy="1773"/>
                </a:xfrm>
              </p:grpSpPr>
              <p:cxnSp>
                <p:nvCxnSpPr>
                  <p:cNvPr id="19160" name="AutoShape 51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161" name="AutoShape 51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162" name="AutoShape 52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163" name="Oval 52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09" name="Group 522"/>
              <p:cNvGrpSpPr>
                <a:grpSpLocks/>
              </p:cNvGrpSpPr>
              <p:nvPr/>
            </p:nvGrpSpPr>
            <p:grpSpPr bwMode="auto">
              <a:xfrm>
                <a:off x="2756" y="5984"/>
                <a:ext cx="601" cy="666"/>
                <a:chOff x="6706" y="3052"/>
                <a:chExt cx="1386" cy="1773"/>
              </a:xfrm>
            </p:grpSpPr>
            <p:cxnSp>
              <p:nvCxnSpPr>
                <p:cNvPr id="19152" name="AutoShape 52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53" name="Group 524"/>
                <p:cNvGrpSpPr>
                  <a:grpSpLocks/>
                </p:cNvGrpSpPr>
                <p:nvPr/>
              </p:nvGrpSpPr>
              <p:grpSpPr bwMode="auto">
                <a:xfrm>
                  <a:off x="6706" y="3052"/>
                  <a:ext cx="1386" cy="1773"/>
                  <a:chOff x="6706" y="3052"/>
                  <a:chExt cx="1386" cy="1773"/>
                </a:xfrm>
              </p:grpSpPr>
              <p:cxnSp>
                <p:nvCxnSpPr>
                  <p:cNvPr id="19154" name="AutoShape 52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155" name="AutoShape 52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156" name="AutoShape 52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157" name="Oval 52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10" name="Group 529"/>
              <p:cNvGrpSpPr>
                <a:grpSpLocks/>
              </p:cNvGrpSpPr>
              <p:nvPr/>
            </p:nvGrpSpPr>
            <p:grpSpPr bwMode="auto">
              <a:xfrm>
                <a:off x="3252" y="5964"/>
                <a:ext cx="601" cy="666"/>
                <a:chOff x="6706" y="3052"/>
                <a:chExt cx="1386" cy="1773"/>
              </a:xfrm>
            </p:grpSpPr>
            <p:cxnSp>
              <p:nvCxnSpPr>
                <p:cNvPr id="19146" name="AutoShape 53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47" name="Group 531"/>
                <p:cNvGrpSpPr>
                  <a:grpSpLocks/>
                </p:cNvGrpSpPr>
                <p:nvPr/>
              </p:nvGrpSpPr>
              <p:grpSpPr bwMode="auto">
                <a:xfrm>
                  <a:off x="6706" y="3052"/>
                  <a:ext cx="1386" cy="1773"/>
                  <a:chOff x="6706" y="3052"/>
                  <a:chExt cx="1386" cy="1773"/>
                </a:xfrm>
              </p:grpSpPr>
              <p:cxnSp>
                <p:nvCxnSpPr>
                  <p:cNvPr id="19148" name="AutoShape 53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149" name="AutoShape 53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150" name="AutoShape 53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151" name="Oval 53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11" name="Group 536"/>
              <p:cNvGrpSpPr>
                <a:grpSpLocks/>
              </p:cNvGrpSpPr>
              <p:nvPr/>
            </p:nvGrpSpPr>
            <p:grpSpPr bwMode="auto">
              <a:xfrm>
                <a:off x="3715" y="5966"/>
                <a:ext cx="601" cy="666"/>
                <a:chOff x="6706" y="3052"/>
                <a:chExt cx="1386" cy="1773"/>
              </a:xfrm>
            </p:grpSpPr>
            <p:cxnSp>
              <p:nvCxnSpPr>
                <p:cNvPr id="19140" name="AutoShape 53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41" name="Group 538"/>
                <p:cNvGrpSpPr>
                  <a:grpSpLocks/>
                </p:cNvGrpSpPr>
                <p:nvPr/>
              </p:nvGrpSpPr>
              <p:grpSpPr bwMode="auto">
                <a:xfrm>
                  <a:off x="6706" y="3052"/>
                  <a:ext cx="1386" cy="1773"/>
                  <a:chOff x="6706" y="3052"/>
                  <a:chExt cx="1386" cy="1773"/>
                </a:xfrm>
              </p:grpSpPr>
              <p:cxnSp>
                <p:nvCxnSpPr>
                  <p:cNvPr id="19142" name="AutoShape 53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143" name="AutoShape 54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144" name="AutoShape 54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145" name="Oval 54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12" name="Group 543"/>
              <p:cNvGrpSpPr>
                <a:grpSpLocks/>
              </p:cNvGrpSpPr>
              <p:nvPr/>
            </p:nvGrpSpPr>
            <p:grpSpPr bwMode="auto">
              <a:xfrm>
                <a:off x="4178" y="5958"/>
                <a:ext cx="601" cy="666"/>
                <a:chOff x="6706" y="3052"/>
                <a:chExt cx="1386" cy="1773"/>
              </a:xfrm>
            </p:grpSpPr>
            <p:cxnSp>
              <p:nvCxnSpPr>
                <p:cNvPr id="19134" name="AutoShape 54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35" name="Group 545"/>
                <p:cNvGrpSpPr>
                  <a:grpSpLocks/>
                </p:cNvGrpSpPr>
                <p:nvPr/>
              </p:nvGrpSpPr>
              <p:grpSpPr bwMode="auto">
                <a:xfrm>
                  <a:off x="6706" y="3052"/>
                  <a:ext cx="1386" cy="1773"/>
                  <a:chOff x="6706" y="3052"/>
                  <a:chExt cx="1386" cy="1773"/>
                </a:xfrm>
              </p:grpSpPr>
              <p:cxnSp>
                <p:nvCxnSpPr>
                  <p:cNvPr id="19136" name="AutoShape 54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137" name="AutoShape 54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138" name="AutoShape 54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139" name="Oval 54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13" name="Group 550"/>
              <p:cNvGrpSpPr>
                <a:grpSpLocks/>
              </p:cNvGrpSpPr>
              <p:nvPr/>
            </p:nvGrpSpPr>
            <p:grpSpPr bwMode="auto">
              <a:xfrm>
                <a:off x="4661" y="5949"/>
                <a:ext cx="601" cy="666"/>
                <a:chOff x="6706" y="3052"/>
                <a:chExt cx="1386" cy="1773"/>
              </a:xfrm>
            </p:grpSpPr>
            <p:cxnSp>
              <p:nvCxnSpPr>
                <p:cNvPr id="19128" name="AutoShape 55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29" name="Group 552"/>
                <p:cNvGrpSpPr>
                  <a:grpSpLocks/>
                </p:cNvGrpSpPr>
                <p:nvPr/>
              </p:nvGrpSpPr>
              <p:grpSpPr bwMode="auto">
                <a:xfrm>
                  <a:off x="6706" y="3052"/>
                  <a:ext cx="1386" cy="1773"/>
                  <a:chOff x="6706" y="3052"/>
                  <a:chExt cx="1386" cy="1773"/>
                </a:xfrm>
              </p:grpSpPr>
              <p:cxnSp>
                <p:nvCxnSpPr>
                  <p:cNvPr id="19130" name="AutoShape 55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131" name="AutoShape 55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132" name="AutoShape 55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133" name="Oval 55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14" name="Group 557"/>
              <p:cNvGrpSpPr>
                <a:grpSpLocks/>
              </p:cNvGrpSpPr>
              <p:nvPr/>
            </p:nvGrpSpPr>
            <p:grpSpPr bwMode="auto">
              <a:xfrm>
                <a:off x="5138" y="5982"/>
                <a:ext cx="601" cy="666"/>
                <a:chOff x="6706" y="3052"/>
                <a:chExt cx="1386" cy="1773"/>
              </a:xfrm>
            </p:grpSpPr>
            <p:cxnSp>
              <p:nvCxnSpPr>
                <p:cNvPr id="19122" name="AutoShape 55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23" name="Group 559"/>
                <p:cNvGrpSpPr>
                  <a:grpSpLocks/>
                </p:cNvGrpSpPr>
                <p:nvPr/>
              </p:nvGrpSpPr>
              <p:grpSpPr bwMode="auto">
                <a:xfrm>
                  <a:off x="6706" y="3052"/>
                  <a:ext cx="1386" cy="1773"/>
                  <a:chOff x="6706" y="3052"/>
                  <a:chExt cx="1386" cy="1773"/>
                </a:xfrm>
              </p:grpSpPr>
              <p:cxnSp>
                <p:nvCxnSpPr>
                  <p:cNvPr id="19124" name="AutoShape 56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125" name="AutoShape 56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126" name="AutoShape 56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127" name="Oval 56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115" name="Group 564"/>
              <p:cNvGrpSpPr>
                <a:grpSpLocks/>
              </p:cNvGrpSpPr>
              <p:nvPr/>
            </p:nvGrpSpPr>
            <p:grpSpPr bwMode="auto">
              <a:xfrm>
                <a:off x="5613" y="5982"/>
                <a:ext cx="601" cy="666"/>
                <a:chOff x="6706" y="3052"/>
                <a:chExt cx="1386" cy="1773"/>
              </a:xfrm>
            </p:grpSpPr>
            <p:cxnSp>
              <p:nvCxnSpPr>
                <p:cNvPr id="19116" name="AutoShape 56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17" name="Group 566"/>
                <p:cNvGrpSpPr>
                  <a:grpSpLocks/>
                </p:cNvGrpSpPr>
                <p:nvPr/>
              </p:nvGrpSpPr>
              <p:grpSpPr bwMode="auto">
                <a:xfrm>
                  <a:off x="6706" y="3052"/>
                  <a:ext cx="1386" cy="1773"/>
                  <a:chOff x="6706" y="3052"/>
                  <a:chExt cx="1386" cy="1773"/>
                </a:xfrm>
              </p:grpSpPr>
              <p:cxnSp>
                <p:nvCxnSpPr>
                  <p:cNvPr id="19118" name="AutoShape 56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119" name="AutoShape 56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120" name="AutoShape 56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121" name="Oval 57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964" name="Group 571"/>
            <p:cNvGrpSpPr>
              <a:grpSpLocks/>
            </p:cNvGrpSpPr>
            <p:nvPr/>
          </p:nvGrpSpPr>
          <p:grpSpPr bwMode="auto">
            <a:xfrm>
              <a:off x="2962" y="6380"/>
              <a:ext cx="2202" cy="531"/>
              <a:chOff x="1328" y="5949"/>
              <a:chExt cx="4886" cy="701"/>
            </a:xfrm>
          </p:grpSpPr>
          <p:grpSp>
            <p:nvGrpSpPr>
              <p:cNvPr id="19036" name="Group 572"/>
              <p:cNvGrpSpPr>
                <a:grpSpLocks/>
              </p:cNvGrpSpPr>
              <p:nvPr/>
            </p:nvGrpSpPr>
            <p:grpSpPr bwMode="auto">
              <a:xfrm>
                <a:off x="1328" y="5982"/>
                <a:ext cx="601" cy="666"/>
                <a:chOff x="6706" y="3052"/>
                <a:chExt cx="1386" cy="1773"/>
              </a:xfrm>
            </p:grpSpPr>
            <p:cxnSp>
              <p:nvCxnSpPr>
                <p:cNvPr id="19100" name="AutoShape 57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101" name="Group 574"/>
                <p:cNvGrpSpPr>
                  <a:grpSpLocks/>
                </p:cNvGrpSpPr>
                <p:nvPr/>
              </p:nvGrpSpPr>
              <p:grpSpPr bwMode="auto">
                <a:xfrm>
                  <a:off x="6706" y="3052"/>
                  <a:ext cx="1386" cy="1773"/>
                  <a:chOff x="6706" y="3052"/>
                  <a:chExt cx="1386" cy="1773"/>
                </a:xfrm>
              </p:grpSpPr>
              <p:cxnSp>
                <p:nvCxnSpPr>
                  <p:cNvPr id="19102" name="AutoShape 57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103" name="AutoShape 57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104" name="AutoShape 57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105" name="Oval 57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037" name="Group 579"/>
              <p:cNvGrpSpPr>
                <a:grpSpLocks/>
              </p:cNvGrpSpPr>
              <p:nvPr/>
            </p:nvGrpSpPr>
            <p:grpSpPr bwMode="auto">
              <a:xfrm>
                <a:off x="1808" y="5982"/>
                <a:ext cx="601" cy="666"/>
                <a:chOff x="6706" y="3052"/>
                <a:chExt cx="1386" cy="1773"/>
              </a:xfrm>
            </p:grpSpPr>
            <p:cxnSp>
              <p:nvCxnSpPr>
                <p:cNvPr id="19094" name="AutoShape 58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95" name="Group 581"/>
                <p:cNvGrpSpPr>
                  <a:grpSpLocks/>
                </p:cNvGrpSpPr>
                <p:nvPr/>
              </p:nvGrpSpPr>
              <p:grpSpPr bwMode="auto">
                <a:xfrm>
                  <a:off x="6706" y="3052"/>
                  <a:ext cx="1386" cy="1773"/>
                  <a:chOff x="6706" y="3052"/>
                  <a:chExt cx="1386" cy="1773"/>
                </a:xfrm>
              </p:grpSpPr>
              <p:cxnSp>
                <p:nvCxnSpPr>
                  <p:cNvPr id="19096" name="AutoShape 58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97" name="AutoShape 58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98" name="AutoShape 58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99" name="Oval 58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038" name="Group 586"/>
              <p:cNvGrpSpPr>
                <a:grpSpLocks/>
              </p:cNvGrpSpPr>
              <p:nvPr/>
            </p:nvGrpSpPr>
            <p:grpSpPr bwMode="auto">
              <a:xfrm>
                <a:off x="2282" y="5982"/>
                <a:ext cx="601" cy="666"/>
                <a:chOff x="6706" y="3052"/>
                <a:chExt cx="1386" cy="1773"/>
              </a:xfrm>
            </p:grpSpPr>
            <p:cxnSp>
              <p:nvCxnSpPr>
                <p:cNvPr id="19088" name="AutoShape 58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89" name="Group 588"/>
                <p:cNvGrpSpPr>
                  <a:grpSpLocks/>
                </p:cNvGrpSpPr>
                <p:nvPr/>
              </p:nvGrpSpPr>
              <p:grpSpPr bwMode="auto">
                <a:xfrm>
                  <a:off x="6706" y="3052"/>
                  <a:ext cx="1386" cy="1773"/>
                  <a:chOff x="6706" y="3052"/>
                  <a:chExt cx="1386" cy="1773"/>
                </a:xfrm>
              </p:grpSpPr>
              <p:cxnSp>
                <p:nvCxnSpPr>
                  <p:cNvPr id="19090" name="AutoShape 58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91" name="AutoShape 59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92" name="AutoShape 59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93" name="Oval 59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039" name="Group 593"/>
              <p:cNvGrpSpPr>
                <a:grpSpLocks/>
              </p:cNvGrpSpPr>
              <p:nvPr/>
            </p:nvGrpSpPr>
            <p:grpSpPr bwMode="auto">
              <a:xfrm>
                <a:off x="2756" y="5984"/>
                <a:ext cx="601" cy="666"/>
                <a:chOff x="6706" y="3052"/>
                <a:chExt cx="1386" cy="1773"/>
              </a:xfrm>
            </p:grpSpPr>
            <p:cxnSp>
              <p:nvCxnSpPr>
                <p:cNvPr id="19082" name="AutoShape 59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83" name="Group 595"/>
                <p:cNvGrpSpPr>
                  <a:grpSpLocks/>
                </p:cNvGrpSpPr>
                <p:nvPr/>
              </p:nvGrpSpPr>
              <p:grpSpPr bwMode="auto">
                <a:xfrm>
                  <a:off x="6706" y="3052"/>
                  <a:ext cx="1386" cy="1773"/>
                  <a:chOff x="6706" y="3052"/>
                  <a:chExt cx="1386" cy="1773"/>
                </a:xfrm>
              </p:grpSpPr>
              <p:cxnSp>
                <p:nvCxnSpPr>
                  <p:cNvPr id="19084" name="AutoShape 59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85" name="AutoShape 59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86" name="AutoShape 59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87" name="Oval 59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040" name="Group 600"/>
              <p:cNvGrpSpPr>
                <a:grpSpLocks/>
              </p:cNvGrpSpPr>
              <p:nvPr/>
            </p:nvGrpSpPr>
            <p:grpSpPr bwMode="auto">
              <a:xfrm>
                <a:off x="3252" y="5964"/>
                <a:ext cx="601" cy="666"/>
                <a:chOff x="6706" y="3052"/>
                <a:chExt cx="1386" cy="1773"/>
              </a:xfrm>
            </p:grpSpPr>
            <p:cxnSp>
              <p:nvCxnSpPr>
                <p:cNvPr id="19076" name="AutoShape 60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77" name="Group 602"/>
                <p:cNvGrpSpPr>
                  <a:grpSpLocks/>
                </p:cNvGrpSpPr>
                <p:nvPr/>
              </p:nvGrpSpPr>
              <p:grpSpPr bwMode="auto">
                <a:xfrm>
                  <a:off x="6706" y="3052"/>
                  <a:ext cx="1386" cy="1773"/>
                  <a:chOff x="6706" y="3052"/>
                  <a:chExt cx="1386" cy="1773"/>
                </a:xfrm>
              </p:grpSpPr>
              <p:cxnSp>
                <p:nvCxnSpPr>
                  <p:cNvPr id="19078" name="AutoShape 60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79" name="AutoShape 60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80" name="AutoShape 60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81" name="Oval 60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041" name="Group 607"/>
              <p:cNvGrpSpPr>
                <a:grpSpLocks/>
              </p:cNvGrpSpPr>
              <p:nvPr/>
            </p:nvGrpSpPr>
            <p:grpSpPr bwMode="auto">
              <a:xfrm>
                <a:off x="3715" y="5966"/>
                <a:ext cx="601" cy="666"/>
                <a:chOff x="6706" y="3052"/>
                <a:chExt cx="1386" cy="1773"/>
              </a:xfrm>
            </p:grpSpPr>
            <p:cxnSp>
              <p:nvCxnSpPr>
                <p:cNvPr id="19070" name="AutoShape 60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71" name="Group 609"/>
                <p:cNvGrpSpPr>
                  <a:grpSpLocks/>
                </p:cNvGrpSpPr>
                <p:nvPr/>
              </p:nvGrpSpPr>
              <p:grpSpPr bwMode="auto">
                <a:xfrm>
                  <a:off x="6706" y="3052"/>
                  <a:ext cx="1386" cy="1773"/>
                  <a:chOff x="6706" y="3052"/>
                  <a:chExt cx="1386" cy="1773"/>
                </a:xfrm>
              </p:grpSpPr>
              <p:cxnSp>
                <p:nvCxnSpPr>
                  <p:cNvPr id="19072" name="AutoShape 61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73" name="AutoShape 61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74" name="AutoShape 61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75" name="Oval 61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042" name="Group 614"/>
              <p:cNvGrpSpPr>
                <a:grpSpLocks/>
              </p:cNvGrpSpPr>
              <p:nvPr/>
            </p:nvGrpSpPr>
            <p:grpSpPr bwMode="auto">
              <a:xfrm>
                <a:off x="4178" y="5958"/>
                <a:ext cx="601" cy="666"/>
                <a:chOff x="6706" y="3052"/>
                <a:chExt cx="1386" cy="1773"/>
              </a:xfrm>
            </p:grpSpPr>
            <p:cxnSp>
              <p:nvCxnSpPr>
                <p:cNvPr id="19064" name="AutoShape 61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65" name="Group 616"/>
                <p:cNvGrpSpPr>
                  <a:grpSpLocks/>
                </p:cNvGrpSpPr>
                <p:nvPr/>
              </p:nvGrpSpPr>
              <p:grpSpPr bwMode="auto">
                <a:xfrm>
                  <a:off x="6706" y="3052"/>
                  <a:ext cx="1386" cy="1773"/>
                  <a:chOff x="6706" y="3052"/>
                  <a:chExt cx="1386" cy="1773"/>
                </a:xfrm>
              </p:grpSpPr>
              <p:cxnSp>
                <p:nvCxnSpPr>
                  <p:cNvPr id="19066" name="AutoShape 61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67" name="AutoShape 61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68" name="AutoShape 61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69" name="Oval 62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043" name="Group 621"/>
              <p:cNvGrpSpPr>
                <a:grpSpLocks/>
              </p:cNvGrpSpPr>
              <p:nvPr/>
            </p:nvGrpSpPr>
            <p:grpSpPr bwMode="auto">
              <a:xfrm>
                <a:off x="4661" y="5949"/>
                <a:ext cx="601" cy="666"/>
                <a:chOff x="6706" y="3052"/>
                <a:chExt cx="1386" cy="1773"/>
              </a:xfrm>
            </p:grpSpPr>
            <p:cxnSp>
              <p:nvCxnSpPr>
                <p:cNvPr id="19058" name="AutoShape 62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59" name="Group 623"/>
                <p:cNvGrpSpPr>
                  <a:grpSpLocks/>
                </p:cNvGrpSpPr>
                <p:nvPr/>
              </p:nvGrpSpPr>
              <p:grpSpPr bwMode="auto">
                <a:xfrm>
                  <a:off x="6706" y="3052"/>
                  <a:ext cx="1386" cy="1773"/>
                  <a:chOff x="6706" y="3052"/>
                  <a:chExt cx="1386" cy="1773"/>
                </a:xfrm>
              </p:grpSpPr>
              <p:cxnSp>
                <p:nvCxnSpPr>
                  <p:cNvPr id="19060" name="AutoShape 62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61" name="AutoShape 62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62" name="AutoShape 62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63" name="Oval 62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044" name="Group 628"/>
              <p:cNvGrpSpPr>
                <a:grpSpLocks/>
              </p:cNvGrpSpPr>
              <p:nvPr/>
            </p:nvGrpSpPr>
            <p:grpSpPr bwMode="auto">
              <a:xfrm>
                <a:off x="5138" y="5982"/>
                <a:ext cx="601" cy="666"/>
                <a:chOff x="6706" y="3052"/>
                <a:chExt cx="1386" cy="1773"/>
              </a:xfrm>
            </p:grpSpPr>
            <p:cxnSp>
              <p:nvCxnSpPr>
                <p:cNvPr id="19052" name="AutoShape 62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53" name="Group 630"/>
                <p:cNvGrpSpPr>
                  <a:grpSpLocks/>
                </p:cNvGrpSpPr>
                <p:nvPr/>
              </p:nvGrpSpPr>
              <p:grpSpPr bwMode="auto">
                <a:xfrm>
                  <a:off x="6706" y="3052"/>
                  <a:ext cx="1386" cy="1773"/>
                  <a:chOff x="6706" y="3052"/>
                  <a:chExt cx="1386" cy="1773"/>
                </a:xfrm>
              </p:grpSpPr>
              <p:cxnSp>
                <p:nvCxnSpPr>
                  <p:cNvPr id="19054" name="AutoShape 63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55" name="AutoShape 63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56" name="AutoShape 63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57" name="Oval 63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9045" name="Group 635"/>
              <p:cNvGrpSpPr>
                <a:grpSpLocks/>
              </p:cNvGrpSpPr>
              <p:nvPr/>
            </p:nvGrpSpPr>
            <p:grpSpPr bwMode="auto">
              <a:xfrm>
                <a:off x="5613" y="5982"/>
                <a:ext cx="601" cy="666"/>
                <a:chOff x="6706" y="3052"/>
                <a:chExt cx="1386" cy="1773"/>
              </a:xfrm>
            </p:grpSpPr>
            <p:cxnSp>
              <p:nvCxnSpPr>
                <p:cNvPr id="19046" name="AutoShape 63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47" name="Group 637"/>
                <p:cNvGrpSpPr>
                  <a:grpSpLocks/>
                </p:cNvGrpSpPr>
                <p:nvPr/>
              </p:nvGrpSpPr>
              <p:grpSpPr bwMode="auto">
                <a:xfrm>
                  <a:off x="6706" y="3052"/>
                  <a:ext cx="1386" cy="1773"/>
                  <a:chOff x="6706" y="3052"/>
                  <a:chExt cx="1386" cy="1773"/>
                </a:xfrm>
              </p:grpSpPr>
              <p:cxnSp>
                <p:nvCxnSpPr>
                  <p:cNvPr id="19048" name="AutoShape 63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49" name="AutoShape 63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50" name="AutoShape 64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51" name="Oval 64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965" name="Group 642"/>
            <p:cNvGrpSpPr>
              <a:grpSpLocks/>
            </p:cNvGrpSpPr>
            <p:nvPr/>
          </p:nvGrpSpPr>
          <p:grpSpPr bwMode="auto">
            <a:xfrm>
              <a:off x="5123" y="6339"/>
              <a:ext cx="2202" cy="530"/>
              <a:chOff x="1328" y="5949"/>
              <a:chExt cx="4886" cy="701"/>
            </a:xfrm>
          </p:grpSpPr>
          <p:grpSp>
            <p:nvGrpSpPr>
              <p:cNvPr id="18966" name="Group 643"/>
              <p:cNvGrpSpPr>
                <a:grpSpLocks/>
              </p:cNvGrpSpPr>
              <p:nvPr/>
            </p:nvGrpSpPr>
            <p:grpSpPr bwMode="auto">
              <a:xfrm>
                <a:off x="1328" y="5982"/>
                <a:ext cx="601" cy="666"/>
                <a:chOff x="6706" y="3052"/>
                <a:chExt cx="1386" cy="1773"/>
              </a:xfrm>
            </p:grpSpPr>
            <p:cxnSp>
              <p:nvCxnSpPr>
                <p:cNvPr id="19030" name="AutoShape 64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31" name="Group 645"/>
                <p:cNvGrpSpPr>
                  <a:grpSpLocks/>
                </p:cNvGrpSpPr>
                <p:nvPr/>
              </p:nvGrpSpPr>
              <p:grpSpPr bwMode="auto">
                <a:xfrm>
                  <a:off x="6706" y="3052"/>
                  <a:ext cx="1386" cy="1773"/>
                  <a:chOff x="6706" y="3052"/>
                  <a:chExt cx="1386" cy="1773"/>
                </a:xfrm>
              </p:grpSpPr>
              <p:cxnSp>
                <p:nvCxnSpPr>
                  <p:cNvPr id="19032" name="AutoShape 64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33" name="AutoShape 64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34" name="AutoShape 64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35" name="Oval 64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967" name="Group 650"/>
              <p:cNvGrpSpPr>
                <a:grpSpLocks/>
              </p:cNvGrpSpPr>
              <p:nvPr/>
            </p:nvGrpSpPr>
            <p:grpSpPr bwMode="auto">
              <a:xfrm>
                <a:off x="1808" y="5982"/>
                <a:ext cx="601" cy="666"/>
                <a:chOff x="6706" y="3052"/>
                <a:chExt cx="1386" cy="1773"/>
              </a:xfrm>
            </p:grpSpPr>
            <p:cxnSp>
              <p:nvCxnSpPr>
                <p:cNvPr id="19024" name="AutoShape 65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25" name="Group 652"/>
                <p:cNvGrpSpPr>
                  <a:grpSpLocks/>
                </p:cNvGrpSpPr>
                <p:nvPr/>
              </p:nvGrpSpPr>
              <p:grpSpPr bwMode="auto">
                <a:xfrm>
                  <a:off x="6706" y="3052"/>
                  <a:ext cx="1386" cy="1773"/>
                  <a:chOff x="6706" y="3052"/>
                  <a:chExt cx="1386" cy="1773"/>
                </a:xfrm>
              </p:grpSpPr>
              <p:cxnSp>
                <p:nvCxnSpPr>
                  <p:cNvPr id="19026" name="AutoShape 65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27" name="AutoShape 65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28" name="AutoShape 65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29" name="Oval 65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968" name="Group 657"/>
              <p:cNvGrpSpPr>
                <a:grpSpLocks/>
              </p:cNvGrpSpPr>
              <p:nvPr/>
            </p:nvGrpSpPr>
            <p:grpSpPr bwMode="auto">
              <a:xfrm>
                <a:off x="2282" y="5982"/>
                <a:ext cx="601" cy="666"/>
                <a:chOff x="6706" y="3052"/>
                <a:chExt cx="1386" cy="1773"/>
              </a:xfrm>
            </p:grpSpPr>
            <p:cxnSp>
              <p:nvCxnSpPr>
                <p:cNvPr id="19018" name="AutoShape 65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19" name="Group 659"/>
                <p:cNvGrpSpPr>
                  <a:grpSpLocks/>
                </p:cNvGrpSpPr>
                <p:nvPr/>
              </p:nvGrpSpPr>
              <p:grpSpPr bwMode="auto">
                <a:xfrm>
                  <a:off x="6706" y="3052"/>
                  <a:ext cx="1386" cy="1773"/>
                  <a:chOff x="6706" y="3052"/>
                  <a:chExt cx="1386" cy="1773"/>
                </a:xfrm>
              </p:grpSpPr>
              <p:cxnSp>
                <p:nvCxnSpPr>
                  <p:cNvPr id="19020" name="AutoShape 66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21" name="AutoShape 66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22" name="AutoShape 66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23" name="Oval 66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969" name="Group 664"/>
              <p:cNvGrpSpPr>
                <a:grpSpLocks/>
              </p:cNvGrpSpPr>
              <p:nvPr/>
            </p:nvGrpSpPr>
            <p:grpSpPr bwMode="auto">
              <a:xfrm>
                <a:off x="2756" y="5984"/>
                <a:ext cx="601" cy="666"/>
                <a:chOff x="6706" y="3052"/>
                <a:chExt cx="1386" cy="1773"/>
              </a:xfrm>
            </p:grpSpPr>
            <p:cxnSp>
              <p:nvCxnSpPr>
                <p:cNvPr id="19012" name="AutoShape 66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13" name="Group 666"/>
                <p:cNvGrpSpPr>
                  <a:grpSpLocks/>
                </p:cNvGrpSpPr>
                <p:nvPr/>
              </p:nvGrpSpPr>
              <p:grpSpPr bwMode="auto">
                <a:xfrm>
                  <a:off x="6706" y="3052"/>
                  <a:ext cx="1386" cy="1773"/>
                  <a:chOff x="6706" y="3052"/>
                  <a:chExt cx="1386" cy="1773"/>
                </a:xfrm>
              </p:grpSpPr>
              <p:cxnSp>
                <p:nvCxnSpPr>
                  <p:cNvPr id="19014" name="AutoShape 66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15" name="AutoShape 66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16" name="AutoShape 66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17" name="Oval 67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970" name="Group 671"/>
              <p:cNvGrpSpPr>
                <a:grpSpLocks/>
              </p:cNvGrpSpPr>
              <p:nvPr/>
            </p:nvGrpSpPr>
            <p:grpSpPr bwMode="auto">
              <a:xfrm>
                <a:off x="3252" y="5964"/>
                <a:ext cx="601" cy="666"/>
                <a:chOff x="6706" y="3052"/>
                <a:chExt cx="1386" cy="1773"/>
              </a:xfrm>
            </p:grpSpPr>
            <p:cxnSp>
              <p:nvCxnSpPr>
                <p:cNvPr id="19006" name="AutoShape 67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07" name="Group 673"/>
                <p:cNvGrpSpPr>
                  <a:grpSpLocks/>
                </p:cNvGrpSpPr>
                <p:nvPr/>
              </p:nvGrpSpPr>
              <p:grpSpPr bwMode="auto">
                <a:xfrm>
                  <a:off x="6706" y="3052"/>
                  <a:ext cx="1386" cy="1773"/>
                  <a:chOff x="6706" y="3052"/>
                  <a:chExt cx="1386" cy="1773"/>
                </a:xfrm>
              </p:grpSpPr>
              <p:cxnSp>
                <p:nvCxnSpPr>
                  <p:cNvPr id="19008" name="AutoShape 67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09" name="AutoShape 67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10" name="AutoShape 67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11" name="Oval 67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971" name="Group 678"/>
              <p:cNvGrpSpPr>
                <a:grpSpLocks/>
              </p:cNvGrpSpPr>
              <p:nvPr/>
            </p:nvGrpSpPr>
            <p:grpSpPr bwMode="auto">
              <a:xfrm>
                <a:off x="3715" y="5966"/>
                <a:ext cx="601" cy="666"/>
                <a:chOff x="6706" y="3052"/>
                <a:chExt cx="1386" cy="1773"/>
              </a:xfrm>
            </p:grpSpPr>
            <p:cxnSp>
              <p:nvCxnSpPr>
                <p:cNvPr id="19000" name="AutoShape 67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9001" name="Group 680"/>
                <p:cNvGrpSpPr>
                  <a:grpSpLocks/>
                </p:cNvGrpSpPr>
                <p:nvPr/>
              </p:nvGrpSpPr>
              <p:grpSpPr bwMode="auto">
                <a:xfrm>
                  <a:off x="6706" y="3052"/>
                  <a:ext cx="1386" cy="1773"/>
                  <a:chOff x="6706" y="3052"/>
                  <a:chExt cx="1386" cy="1773"/>
                </a:xfrm>
              </p:grpSpPr>
              <p:cxnSp>
                <p:nvCxnSpPr>
                  <p:cNvPr id="19002" name="AutoShape 68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9003" name="AutoShape 68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9004" name="AutoShape 68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9005" name="Oval 68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972" name="Group 685"/>
              <p:cNvGrpSpPr>
                <a:grpSpLocks/>
              </p:cNvGrpSpPr>
              <p:nvPr/>
            </p:nvGrpSpPr>
            <p:grpSpPr bwMode="auto">
              <a:xfrm>
                <a:off x="4178" y="5958"/>
                <a:ext cx="601" cy="666"/>
                <a:chOff x="6706" y="3052"/>
                <a:chExt cx="1386" cy="1773"/>
              </a:xfrm>
            </p:grpSpPr>
            <p:cxnSp>
              <p:nvCxnSpPr>
                <p:cNvPr id="18994" name="AutoShape 68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995" name="Group 687"/>
                <p:cNvGrpSpPr>
                  <a:grpSpLocks/>
                </p:cNvGrpSpPr>
                <p:nvPr/>
              </p:nvGrpSpPr>
              <p:grpSpPr bwMode="auto">
                <a:xfrm>
                  <a:off x="6706" y="3052"/>
                  <a:ext cx="1386" cy="1773"/>
                  <a:chOff x="6706" y="3052"/>
                  <a:chExt cx="1386" cy="1773"/>
                </a:xfrm>
              </p:grpSpPr>
              <p:cxnSp>
                <p:nvCxnSpPr>
                  <p:cNvPr id="18996" name="AutoShape 68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997" name="AutoShape 68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98" name="AutoShape 69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99" name="Oval 69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973" name="Group 692"/>
              <p:cNvGrpSpPr>
                <a:grpSpLocks/>
              </p:cNvGrpSpPr>
              <p:nvPr/>
            </p:nvGrpSpPr>
            <p:grpSpPr bwMode="auto">
              <a:xfrm>
                <a:off x="4661" y="5949"/>
                <a:ext cx="601" cy="666"/>
                <a:chOff x="6706" y="3052"/>
                <a:chExt cx="1386" cy="1773"/>
              </a:xfrm>
            </p:grpSpPr>
            <p:cxnSp>
              <p:nvCxnSpPr>
                <p:cNvPr id="18988" name="AutoShape 69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989" name="Group 694"/>
                <p:cNvGrpSpPr>
                  <a:grpSpLocks/>
                </p:cNvGrpSpPr>
                <p:nvPr/>
              </p:nvGrpSpPr>
              <p:grpSpPr bwMode="auto">
                <a:xfrm>
                  <a:off x="6706" y="3052"/>
                  <a:ext cx="1386" cy="1773"/>
                  <a:chOff x="6706" y="3052"/>
                  <a:chExt cx="1386" cy="1773"/>
                </a:xfrm>
              </p:grpSpPr>
              <p:cxnSp>
                <p:nvCxnSpPr>
                  <p:cNvPr id="18990" name="AutoShape 69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991" name="AutoShape 69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92" name="AutoShape 69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93" name="Oval 69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974" name="Group 699"/>
              <p:cNvGrpSpPr>
                <a:grpSpLocks/>
              </p:cNvGrpSpPr>
              <p:nvPr/>
            </p:nvGrpSpPr>
            <p:grpSpPr bwMode="auto">
              <a:xfrm>
                <a:off x="5138" y="5982"/>
                <a:ext cx="601" cy="666"/>
                <a:chOff x="6706" y="3052"/>
                <a:chExt cx="1386" cy="1773"/>
              </a:xfrm>
            </p:grpSpPr>
            <p:cxnSp>
              <p:nvCxnSpPr>
                <p:cNvPr id="18982" name="AutoShape 70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983" name="Group 701"/>
                <p:cNvGrpSpPr>
                  <a:grpSpLocks/>
                </p:cNvGrpSpPr>
                <p:nvPr/>
              </p:nvGrpSpPr>
              <p:grpSpPr bwMode="auto">
                <a:xfrm>
                  <a:off x="6706" y="3052"/>
                  <a:ext cx="1386" cy="1773"/>
                  <a:chOff x="6706" y="3052"/>
                  <a:chExt cx="1386" cy="1773"/>
                </a:xfrm>
              </p:grpSpPr>
              <p:cxnSp>
                <p:nvCxnSpPr>
                  <p:cNvPr id="18984" name="AutoShape 70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985" name="AutoShape 70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86" name="AutoShape 70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87" name="Oval 70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975" name="Group 706"/>
              <p:cNvGrpSpPr>
                <a:grpSpLocks/>
              </p:cNvGrpSpPr>
              <p:nvPr/>
            </p:nvGrpSpPr>
            <p:grpSpPr bwMode="auto">
              <a:xfrm>
                <a:off x="5613" y="5982"/>
                <a:ext cx="601" cy="666"/>
                <a:chOff x="6706" y="3052"/>
                <a:chExt cx="1386" cy="1773"/>
              </a:xfrm>
            </p:grpSpPr>
            <p:cxnSp>
              <p:nvCxnSpPr>
                <p:cNvPr id="18976" name="AutoShape 70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977" name="Group 708"/>
                <p:cNvGrpSpPr>
                  <a:grpSpLocks/>
                </p:cNvGrpSpPr>
                <p:nvPr/>
              </p:nvGrpSpPr>
              <p:grpSpPr bwMode="auto">
                <a:xfrm>
                  <a:off x="6706" y="3052"/>
                  <a:ext cx="1386" cy="1773"/>
                  <a:chOff x="6706" y="3052"/>
                  <a:chExt cx="1386" cy="1773"/>
                </a:xfrm>
              </p:grpSpPr>
              <p:cxnSp>
                <p:nvCxnSpPr>
                  <p:cNvPr id="18978" name="AutoShape 70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979" name="AutoShape 71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80" name="AutoShape 71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81" name="Oval 71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grpSp>
        <p:nvGrpSpPr>
          <p:cNvPr id="18437" name="Group 1303"/>
          <p:cNvGrpSpPr>
            <a:grpSpLocks/>
          </p:cNvGrpSpPr>
          <p:nvPr/>
        </p:nvGrpSpPr>
        <p:grpSpPr bwMode="auto">
          <a:xfrm>
            <a:off x="4953000" y="2971800"/>
            <a:ext cx="3581400" cy="1905000"/>
            <a:chOff x="973" y="1940"/>
            <a:chExt cx="4417" cy="2094"/>
          </a:xfrm>
        </p:grpSpPr>
        <p:grpSp>
          <p:nvGrpSpPr>
            <p:cNvPr id="18438" name="Group 1304"/>
            <p:cNvGrpSpPr>
              <a:grpSpLocks/>
            </p:cNvGrpSpPr>
            <p:nvPr/>
          </p:nvGrpSpPr>
          <p:grpSpPr bwMode="auto">
            <a:xfrm>
              <a:off x="3160" y="1970"/>
              <a:ext cx="2202" cy="531"/>
              <a:chOff x="1328" y="5949"/>
              <a:chExt cx="4886" cy="701"/>
            </a:xfrm>
          </p:grpSpPr>
          <p:grpSp>
            <p:nvGrpSpPr>
              <p:cNvPr id="18886" name="Group 1305"/>
              <p:cNvGrpSpPr>
                <a:grpSpLocks/>
              </p:cNvGrpSpPr>
              <p:nvPr/>
            </p:nvGrpSpPr>
            <p:grpSpPr bwMode="auto">
              <a:xfrm>
                <a:off x="1328" y="5982"/>
                <a:ext cx="601" cy="666"/>
                <a:chOff x="6706" y="3052"/>
                <a:chExt cx="1386" cy="1773"/>
              </a:xfrm>
            </p:grpSpPr>
            <p:cxnSp>
              <p:nvCxnSpPr>
                <p:cNvPr id="18950" name="AutoShape 130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951" name="Group 1307"/>
                <p:cNvGrpSpPr>
                  <a:grpSpLocks/>
                </p:cNvGrpSpPr>
                <p:nvPr/>
              </p:nvGrpSpPr>
              <p:grpSpPr bwMode="auto">
                <a:xfrm>
                  <a:off x="6706" y="3052"/>
                  <a:ext cx="1386" cy="1773"/>
                  <a:chOff x="6706" y="3052"/>
                  <a:chExt cx="1386" cy="1773"/>
                </a:xfrm>
              </p:grpSpPr>
              <p:cxnSp>
                <p:nvCxnSpPr>
                  <p:cNvPr id="18952" name="AutoShape 130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953" name="AutoShape 130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54" name="AutoShape 131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55" name="Oval 131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87" name="Group 1312"/>
              <p:cNvGrpSpPr>
                <a:grpSpLocks/>
              </p:cNvGrpSpPr>
              <p:nvPr/>
            </p:nvGrpSpPr>
            <p:grpSpPr bwMode="auto">
              <a:xfrm>
                <a:off x="1808" y="5982"/>
                <a:ext cx="601" cy="666"/>
                <a:chOff x="6706" y="3052"/>
                <a:chExt cx="1386" cy="1773"/>
              </a:xfrm>
            </p:grpSpPr>
            <p:cxnSp>
              <p:nvCxnSpPr>
                <p:cNvPr id="18944" name="AutoShape 131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945" name="Group 1314"/>
                <p:cNvGrpSpPr>
                  <a:grpSpLocks/>
                </p:cNvGrpSpPr>
                <p:nvPr/>
              </p:nvGrpSpPr>
              <p:grpSpPr bwMode="auto">
                <a:xfrm>
                  <a:off x="6706" y="3052"/>
                  <a:ext cx="1386" cy="1773"/>
                  <a:chOff x="6706" y="3052"/>
                  <a:chExt cx="1386" cy="1773"/>
                </a:xfrm>
              </p:grpSpPr>
              <p:cxnSp>
                <p:nvCxnSpPr>
                  <p:cNvPr id="18946" name="AutoShape 131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947" name="AutoShape 131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48" name="AutoShape 131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49" name="Oval 131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88" name="Group 1319"/>
              <p:cNvGrpSpPr>
                <a:grpSpLocks/>
              </p:cNvGrpSpPr>
              <p:nvPr/>
            </p:nvGrpSpPr>
            <p:grpSpPr bwMode="auto">
              <a:xfrm>
                <a:off x="2282" y="5982"/>
                <a:ext cx="601" cy="666"/>
                <a:chOff x="6706" y="3052"/>
                <a:chExt cx="1386" cy="1773"/>
              </a:xfrm>
            </p:grpSpPr>
            <p:cxnSp>
              <p:nvCxnSpPr>
                <p:cNvPr id="18938" name="AutoShape 132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939" name="Group 1321"/>
                <p:cNvGrpSpPr>
                  <a:grpSpLocks/>
                </p:cNvGrpSpPr>
                <p:nvPr/>
              </p:nvGrpSpPr>
              <p:grpSpPr bwMode="auto">
                <a:xfrm>
                  <a:off x="6706" y="3052"/>
                  <a:ext cx="1386" cy="1773"/>
                  <a:chOff x="6706" y="3052"/>
                  <a:chExt cx="1386" cy="1773"/>
                </a:xfrm>
              </p:grpSpPr>
              <p:cxnSp>
                <p:nvCxnSpPr>
                  <p:cNvPr id="18940" name="AutoShape 132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941" name="AutoShape 132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42" name="AutoShape 132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43" name="Oval 132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89" name="Group 1326"/>
              <p:cNvGrpSpPr>
                <a:grpSpLocks/>
              </p:cNvGrpSpPr>
              <p:nvPr/>
            </p:nvGrpSpPr>
            <p:grpSpPr bwMode="auto">
              <a:xfrm>
                <a:off x="2756" y="5984"/>
                <a:ext cx="601" cy="666"/>
                <a:chOff x="6706" y="3052"/>
                <a:chExt cx="1386" cy="1773"/>
              </a:xfrm>
            </p:grpSpPr>
            <p:cxnSp>
              <p:nvCxnSpPr>
                <p:cNvPr id="18932" name="AutoShape 132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933" name="Group 1328"/>
                <p:cNvGrpSpPr>
                  <a:grpSpLocks/>
                </p:cNvGrpSpPr>
                <p:nvPr/>
              </p:nvGrpSpPr>
              <p:grpSpPr bwMode="auto">
                <a:xfrm>
                  <a:off x="6706" y="3052"/>
                  <a:ext cx="1386" cy="1773"/>
                  <a:chOff x="6706" y="3052"/>
                  <a:chExt cx="1386" cy="1773"/>
                </a:xfrm>
              </p:grpSpPr>
              <p:cxnSp>
                <p:nvCxnSpPr>
                  <p:cNvPr id="18934" name="AutoShape 132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935" name="AutoShape 133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36" name="AutoShape 133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37" name="Oval 133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90" name="Group 1333"/>
              <p:cNvGrpSpPr>
                <a:grpSpLocks/>
              </p:cNvGrpSpPr>
              <p:nvPr/>
            </p:nvGrpSpPr>
            <p:grpSpPr bwMode="auto">
              <a:xfrm>
                <a:off x="3252" y="5964"/>
                <a:ext cx="601" cy="666"/>
                <a:chOff x="6706" y="3052"/>
                <a:chExt cx="1386" cy="1773"/>
              </a:xfrm>
            </p:grpSpPr>
            <p:cxnSp>
              <p:nvCxnSpPr>
                <p:cNvPr id="18926" name="AutoShape 133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927" name="Group 1335"/>
                <p:cNvGrpSpPr>
                  <a:grpSpLocks/>
                </p:cNvGrpSpPr>
                <p:nvPr/>
              </p:nvGrpSpPr>
              <p:grpSpPr bwMode="auto">
                <a:xfrm>
                  <a:off x="6706" y="3052"/>
                  <a:ext cx="1386" cy="1773"/>
                  <a:chOff x="6706" y="3052"/>
                  <a:chExt cx="1386" cy="1773"/>
                </a:xfrm>
              </p:grpSpPr>
              <p:cxnSp>
                <p:nvCxnSpPr>
                  <p:cNvPr id="18928" name="AutoShape 133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929" name="AutoShape 133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30" name="AutoShape 133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31" name="Oval 133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91" name="Group 1340"/>
              <p:cNvGrpSpPr>
                <a:grpSpLocks/>
              </p:cNvGrpSpPr>
              <p:nvPr/>
            </p:nvGrpSpPr>
            <p:grpSpPr bwMode="auto">
              <a:xfrm>
                <a:off x="3715" y="5966"/>
                <a:ext cx="601" cy="666"/>
                <a:chOff x="6706" y="3052"/>
                <a:chExt cx="1386" cy="1773"/>
              </a:xfrm>
            </p:grpSpPr>
            <p:cxnSp>
              <p:nvCxnSpPr>
                <p:cNvPr id="18920" name="AutoShape 134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921" name="Group 1342"/>
                <p:cNvGrpSpPr>
                  <a:grpSpLocks/>
                </p:cNvGrpSpPr>
                <p:nvPr/>
              </p:nvGrpSpPr>
              <p:grpSpPr bwMode="auto">
                <a:xfrm>
                  <a:off x="6706" y="3052"/>
                  <a:ext cx="1386" cy="1773"/>
                  <a:chOff x="6706" y="3052"/>
                  <a:chExt cx="1386" cy="1773"/>
                </a:xfrm>
              </p:grpSpPr>
              <p:cxnSp>
                <p:nvCxnSpPr>
                  <p:cNvPr id="18922" name="AutoShape 134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923" name="AutoShape 134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24" name="AutoShape 134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25" name="Oval 134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92" name="Group 1347"/>
              <p:cNvGrpSpPr>
                <a:grpSpLocks/>
              </p:cNvGrpSpPr>
              <p:nvPr/>
            </p:nvGrpSpPr>
            <p:grpSpPr bwMode="auto">
              <a:xfrm>
                <a:off x="4178" y="5958"/>
                <a:ext cx="601" cy="666"/>
                <a:chOff x="6706" y="3052"/>
                <a:chExt cx="1386" cy="1773"/>
              </a:xfrm>
            </p:grpSpPr>
            <p:cxnSp>
              <p:nvCxnSpPr>
                <p:cNvPr id="18914" name="AutoShape 134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915" name="Group 1349"/>
                <p:cNvGrpSpPr>
                  <a:grpSpLocks/>
                </p:cNvGrpSpPr>
                <p:nvPr/>
              </p:nvGrpSpPr>
              <p:grpSpPr bwMode="auto">
                <a:xfrm>
                  <a:off x="6706" y="3052"/>
                  <a:ext cx="1386" cy="1773"/>
                  <a:chOff x="6706" y="3052"/>
                  <a:chExt cx="1386" cy="1773"/>
                </a:xfrm>
              </p:grpSpPr>
              <p:cxnSp>
                <p:nvCxnSpPr>
                  <p:cNvPr id="18916" name="AutoShape 135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917" name="AutoShape 135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18" name="AutoShape 135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19" name="Oval 135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93" name="Group 1354"/>
              <p:cNvGrpSpPr>
                <a:grpSpLocks/>
              </p:cNvGrpSpPr>
              <p:nvPr/>
            </p:nvGrpSpPr>
            <p:grpSpPr bwMode="auto">
              <a:xfrm>
                <a:off x="4661" y="5949"/>
                <a:ext cx="601" cy="666"/>
                <a:chOff x="6706" y="3052"/>
                <a:chExt cx="1386" cy="1773"/>
              </a:xfrm>
            </p:grpSpPr>
            <p:cxnSp>
              <p:nvCxnSpPr>
                <p:cNvPr id="18908" name="AutoShape 135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909" name="Group 1356"/>
                <p:cNvGrpSpPr>
                  <a:grpSpLocks/>
                </p:cNvGrpSpPr>
                <p:nvPr/>
              </p:nvGrpSpPr>
              <p:grpSpPr bwMode="auto">
                <a:xfrm>
                  <a:off x="6706" y="3052"/>
                  <a:ext cx="1386" cy="1773"/>
                  <a:chOff x="6706" y="3052"/>
                  <a:chExt cx="1386" cy="1773"/>
                </a:xfrm>
              </p:grpSpPr>
              <p:cxnSp>
                <p:nvCxnSpPr>
                  <p:cNvPr id="18910" name="AutoShape 135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911" name="AutoShape 135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12" name="AutoShape 135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13" name="Oval 136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94" name="Group 1361"/>
              <p:cNvGrpSpPr>
                <a:grpSpLocks/>
              </p:cNvGrpSpPr>
              <p:nvPr/>
            </p:nvGrpSpPr>
            <p:grpSpPr bwMode="auto">
              <a:xfrm>
                <a:off x="5138" y="5982"/>
                <a:ext cx="601" cy="666"/>
                <a:chOff x="6706" y="3052"/>
                <a:chExt cx="1386" cy="1773"/>
              </a:xfrm>
            </p:grpSpPr>
            <p:cxnSp>
              <p:nvCxnSpPr>
                <p:cNvPr id="18902" name="AutoShape 136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903" name="Group 1363"/>
                <p:cNvGrpSpPr>
                  <a:grpSpLocks/>
                </p:cNvGrpSpPr>
                <p:nvPr/>
              </p:nvGrpSpPr>
              <p:grpSpPr bwMode="auto">
                <a:xfrm>
                  <a:off x="6706" y="3052"/>
                  <a:ext cx="1386" cy="1773"/>
                  <a:chOff x="6706" y="3052"/>
                  <a:chExt cx="1386" cy="1773"/>
                </a:xfrm>
              </p:grpSpPr>
              <p:cxnSp>
                <p:nvCxnSpPr>
                  <p:cNvPr id="18904" name="AutoShape 136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905" name="AutoShape 136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06" name="AutoShape 136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07" name="Oval 136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95" name="Group 1368"/>
              <p:cNvGrpSpPr>
                <a:grpSpLocks/>
              </p:cNvGrpSpPr>
              <p:nvPr/>
            </p:nvGrpSpPr>
            <p:grpSpPr bwMode="auto">
              <a:xfrm>
                <a:off x="5613" y="5982"/>
                <a:ext cx="601" cy="666"/>
                <a:chOff x="6706" y="3052"/>
                <a:chExt cx="1386" cy="1773"/>
              </a:xfrm>
            </p:grpSpPr>
            <p:cxnSp>
              <p:nvCxnSpPr>
                <p:cNvPr id="18896" name="AutoShape 136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897" name="Group 1370"/>
                <p:cNvGrpSpPr>
                  <a:grpSpLocks/>
                </p:cNvGrpSpPr>
                <p:nvPr/>
              </p:nvGrpSpPr>
              <p:grpSpPr bwMode="auto">
                <a:xfrm>
                  <a:off x="6706" y="3052"/>
                  <a:ext cx="1386" cy="1773"/>
                  <a:chOff x="6706" y="3052"/>
                  <a:chExt cx="1386" cy="1773"/>
                </a:xfrm>
              </p:grpSpPr>
              <p:cxnSp>
                <p:nvCxnSpPr>
                  <p:cNvPr id="18898" name="AutoShape 137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99" name="AutoShape 137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900" name="AutoShape 137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901" name="Oval 137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439" name="Group 1375"/>
            <p:cNvGrpSpPr>
              <a:grpSpLocks/>
            </p:cNvGrpSpPr>
            <p:nvPr/>
          </p:nvGrpSpPr>
          <p:grpSpPr bwMode="auto">
            <a:xfrm>
              <a:off x="973" y="1940"/>
              <a:ext cx="2202" cy="531"/>
              <a:chOff x="1328" y="5949"/>
              <a:chExt cx="4886" cy="701"/>
            </a:xfrm>
          </p:grpSpPr>
          <p:grpSp>
            <p:nvGrpSpPr>
              <p:cNvPr id="18816" name="Group 1376"/>
              <p:cNvGrpSpPr>
                <a:grpSpLocks/>
              </p:cNvGrpSpPr>
              <p:nvPr/>
            </p:nvGrpSpPr>
            <p:grpSpPr bwMode="auto">
              <a:xfrm>
                <a:off x="1328" y="5982"/>
                <a:ext cx="601" cy="666"/>
                <a:chOff x="6706" y="3052"/>
                <a:chExt cx="1386" cy="1773"/>
              </a:xfrm>
            </p:grpSpPr>
            <p:cxnSp>
              <p:nvCxnSpPr>
                <p:cNvPr id="18880" name="AutoShape 137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881" name="Group 1378"/>
                <p:cNvGrpSpPr>
                  <a:grpSpLocks/>
                </p:cNvGrpSpPr>
                <p:nvPr/>
              </p:nvGrpSpPr>
              <p:grpSpPr bwMode="auto">
                <a:xfrm>
                  <a:off x="6706" y="3052"/>
                  <a:ext cx="1386" cy="1773"/>
                  <a:chOff x="6706" y="3052"/>
                  <a:chExt cx="1386" cy="1773"/>
                </a:xfrm>
              </p:grpSpPr>
              <p:cxnSp>
                <p:nvCxnSpPr>
                  <p:cNvPr id="18882" name="AutoShape 137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83" name="AutoShape 138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884" name="AutoShape 138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885" name="Oval 138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17" name="Group 1383"/>
              <p:cNvGrpSpPr>
                <a:grpSpLocks/>
              </p:cNvGrpSpPr>
              <p:nvPr/>
            </p:nvGrpSpPr>
            <p:grpSpPr bwMode="auto">
              <a:xfrm>
                <a:off x="1808" y="5982"/>
                <a:ext cx="601" cy="666"/>
                <a:chOff x="6706" y="3052"/>
                <a:chExt cx="1386" cy="1773"/>
              </a:xfrm>
            </p:grpSpPr>
            <p:cxnSp>
              <p:nvCxnSpPr>
                <p:cNvPr id="18874" name="AutoShape 138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875" name="Group 1385"/>
                <p:cNvGrpSpPr>
                  <a:grpSpLocks/>
                </p:cNvGrpSpPr>
                <p:nvPr/>
              </p:nvGrpSpPr>
              <p:grpSpPr bwMode="auto">
                <a:xfrm>
                  <a:off x="6706" y="3052"/>
                  <a:ext cx="1386" cy="1773"/>
                  <a:chOff x="6706" y="3052"/>
                  <a:chExt cx="1386" cy="1773"/>
                </a:xfrm>
              </p:grpSpPr>
              <p:cxnSp>
                <p:nvCxnSpPr>
                  <p:cNvPr id="18876" name="AutoShape 138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77" name="AutoShape 138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878" name="AutoShape 138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879" name="Oval 138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18" name="Group 1390"/>
              <p:cNvGrpSpPr>
                <a:grpSpLocks/>
              </p:cNvGrpSpPr>
              <p:nvPr/>
            </p:nvGrpSpPr>
            <p:grpSpPr bwMode="auto">
              <a:xfrm>
                <a:off x="2282" y="5982"/>
                <a:ext cx="601" cy="666"/>
                <a:chOff x="6706" y="3052"/>
                <a:chExt cx="1386" cy="1773"/>
              </a:xfrm>
            </p:grpSpPr>
            <p:cxnSp>
              <p:nvCxnSpPr>
                <p:cNvPr id="18868" name="AutoShape 139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869" name="Group 1392"/>
                <p:cNvGrpSpPr>
                  <a:grpSpLocks/>
                </p:cNvGrpSpPr>
                <p:nvPr/>
              </p:nvGrpSpPr>
              <p:grpSpPr bwMode="auto">
                <a:xfrm>
                  <a:off x="6706" y="3052"/>
                  <a:ext cx="1386" cy="1773"/>
                  <a:chOff x="6706" y="3052"/>
                  <a:chExt cx="1386" cy="1773"/>
                </a:xfrm>
              </p:grpSpPr>
              <p:cxnSp>
                <p:nvCxnSpPr>
                  <p:cNvPr id="18870" name="AutoShape 139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71" name="AutoShape 139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872" name="AutoShape 139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873" name="Oval 139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19" name="Group 1397"/>
              <p:cNvGrpSpPr>
                <a:grpSpLocks/>
              </p:cNvGrpSpPr>
              <p:nvPr/>
            </p:nvGrpSpPr>
            <p:grpSpPr bwMode="auto">
              <a:xfrm>
                <a:off x="2756" y="5984"/>
                <a:ext cx="601" cy="666"/>
                <a:chOff x="6706" y="3052"/>
                <a:chExt cx="1386" cy="1773"/>
              </a:xfrm>
            </p:grpSpPr>
            <p:cxnSp>
              <p:nvCxnSpPr>
                <p:cNvPr id="18862" name="AutoShape 139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863" name="Group 1399"/>
                <p:cNvGrpSpPr>
                  <a:grpSpLocks/>
                </p:cNvGrpSpPr>
                <p:nvPr/>
              </p:nvGrpSpPr>
              <p:grpSpPr bwMode="auto">
                <a:xfrm>
                  <a:off x="6706" y="3052"/>
                  <a:ext cx="1386" cy="1773"/>
                  <a:chOff x="6706" y="3052"/>
                  <a:chExt cx="1386" cy="1773"/>
                </a:xfrm>
              </p:grpSpPr>
              <p:cxnSp>
                <p:nvCxnSpPr>
                  <p:cNvPr id="18864" name="AutoShape 140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65" name="AutoShape 140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866" name="AutoShape 140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867" name="Oval 140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20" name="Group 1404"/>
              <p:cNvGrpSpPr>
                <a:grpSpLocks/>
              </p:cNvGrpSpPr>
              <p:nvPr/>
            </p:nvGrpSpPr>
            <p:grpSpPr bwMode="auto">
              <a:xfrm>
                <a:off x="3252" y="5964"/>
                <a:ext cx="601" cy="666"/>
                <a:chOff x="6706" y="3052"/>
                <a:chExt cx="1386" cy="1773"/>
              </a:xfrm>
            </p:grpSpPr>
            <p:cxnSp>
              <p:nvCxnSpPr>
                <p:cNvPr id="18856" name="AutoShape 140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857" name="Group 1406"/>
                <p:cNvGrpSpPr>
                  <a:grpSpLocks/>
                </p:cNvGrpSpPr>
                <p:nvPr/>
              </p:nvGrpSpPr>
              <p:grpSpPr bwMode="auto">
                <a:xfrm>
                  <a:off x="6706" y="3052"/>
                  <a:ext cx="1386" cy="1773"/>
                  <a:chOff x="6706" y="3052"/>
                  <a:chExt cx="1386" cy="1773"/>
                </a:xfrm>
              </p:grpSpPr>
              <p:cxnSp>
                <p:nvCxnSpPr>
                  <p:cNvPr id="18858" name="AutoShape 140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59" name="AutoShape 140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860" name="AutoShape 140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861" name="Oval 141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21" name="Group 1411"/>
              <p:cNvGrpSpPr>
                <a:grpSpLocks/>
              </p:cNvGrpSpPr>
              <p:nvPr/>
            </p:nvGrpSpPr>
            <p:grpSpPr bwMode="auto">
              <a:xfrm>
                <a:off x="3715" y="5966"/>
                <a:ext cx="601" cy="666"/>
                <a:chOff x="6706" y="3052"/>
                <a:chExt cx="1386" cy="1773"/>
              </a:xfrm>
            </p:grpSpPr>
            <p:cxnSp>
              <p:nvCxnSpPr>
                <p:cNvPr id="18850" name="AutoShape 141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851" name="Group 1413"/>
                <p:cNvGrpSpPr>
                  <a:grpSpLocks/>
                </p:cNvGrpSpPr>
                <p:nvPr/>
              </p:nvGrpSpPr>
              <p:grpSpPr bwMode="auto">
                <a:xfrm>
                  <a:off x="6706" y="3052"/>
                  <a:ext cx="1386" cy="1773"/>
                  <a:chOff x="6706" y="3052"/>
                  <a:chExt cx="1386" cy="1773"/>
                </a:xfrm>
              </p:grpSpPr>
              <p:cxnSp>
                <p:nvCxnSpPr>
                  <p:cNvPr id="18852" name="AutoShape 141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53" name="AutoShape 141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854" name="AutoShape 141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855" name="Oval 141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22" name="Group 1418"/>
              <p:cNvGrpSpPr>
                <a:grpSpLocks/>
              </p:cNvGrpSpPr>
              <p:nvPr/>
            </p:nvGrpSpPr>
            <p:grpSpPr bwMode="auto">
              <a:xfrm>
                <a:off x="4178" y="5958"/>
                <a:ext cx="601" cy="666"/>
                <a:chOff x="6706" y="3052"/>
                <a:chExt cx="1386" cy="1773"/>
              </a:xfrm>
            </p:grpSpPr>
            <p:cxnSp>
              <p:nvCxnSpPr>
                <p:cNvPr id="18844" name="AutoShape 141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845" name="Group 1420"/>
                <p:cNvGrpSpPr>
                  <a:grpSpLocks/>
                </p:cNvGrpSpPr>
                <p:nvPr/>
              </p:nvGrpSpPr>
              <p:grpSpPr bwMode="auto">
                <a:xfrm>
                  <a:off x="6706" y="3052"/>
                  <a:ext cx="1386" cy="1773"/>
                  <a:chOff x="6706" y="3052"/>
                  <a:chExt cx="1386" cy="1773"/>
                </a:xfrm>
              </p:grpSpPr>
              <p:cxnSp>
                <p:nvCxnSpPr>
                  <p:cNvPr id="18846" name="AutoShape 142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47" name="AutoShape 142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848" name="AutoShape 142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849" name="Oval 142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23" name="Group 1425"/>
              <p:cNvGrpSpPr>
                <a:grpSpLocks/>
              </p:cNvGrpSpPr>
              <p:nvPr/>
            </p:nvGrpSpPr>
            <p:grpSpPr bwMode="auto">
              <a:xfrm>
                <a:off x="4661" y="5949"/>
                <a:ext cx="601" cy="666"/>
                <a:chOff x="6706" y="3052"/>
                <a:chExt cx="1386" cy="1773"/>
              </a:xfrm>
            </p:grpSpPr>
            <p:cxnSp>
              <p:nvCxnSpPr>
                <p:cNvPr id="18838" name="AutoShape 142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839" name="Group 1427"/>
                <p:cNvGrpSpPr>
                  <a:grpSpLocks/>
                </p:cNvGrpSpPr>
                <p:nvPr/>
              </p:nvGrpSpPr>
              <p:grpSpPr bwMode="auto">
                <a:xfrm>
                  <a:off x="6706" y="3052"/>
                  <a:ext cx="1386" cy="1773"/>
                  <a:chOff x="6706" y="3052"/>
                  <a:chExt cx="1386" cy="1773"/>
                </a:xfrm>
              </p:grpSpPr>
              <p:cxnSp>
                <p:nvCxnSpPr>
                  <p:cNvPr id="18840" name="AutoShape 142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41" name="AutoShape 142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842" name="AutoShape 143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843" name="Oval 143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24" name="Group 1432"/>
              <p:cNvGrpSpPr>
                <a:grpSpLocks/>
              </p:cNvGrpSpPr>
              <p:nvPr/>
            </p:nvGrpSpPr>
            <p:grpSpPr bwMode="auto">
              <a:xfrm>
                <a:off x="5138" y="5982"/>
                <a:ext cx="601" cy="666"/>
                <a:chOff x="6706" y="3052"/>
                <a:chExt cx="1386" cy="1773"/>
              </a:xfrm>
            </p:grpSpPr>
            <p:cxnSp>
              <p:nvCxnSpPr>
                <p:cNvPr id="18832" name="AutoShape 143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833" name="Group 1434"/>
                <p:cNvGrpSpPr>
                  <a:grpSpLocks/>
                </p:cNvGrpSpPr>
                <p:nvPr/>
              </p:nvGrpSpPr>
              <p:grpSpPr bwMode="auto">
                <a:xfrm>
                  <a:off x="6706" y="3052"/>
                  <a:ext cx="1386" cy="1773"/>
                  <a:chOff x="6706" y="3052"/>
                  <a:chExt cx="1386" cy="1773"/>
                </a:xfrm>
              </p:grpSpPr>
              <p:cxnSp>
                <p:nvCxnSpPr>
                  <p:cNvPr id="18834" name="AutoShape 143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35" name="AutoShape 143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836" name="AutoShape 143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837" name="Oval 143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825" name="Group 1439"/>
              <p:cNvGrpSpPr>
                <a:grpSpLocks/>
              </p:cNvGrpSpPr>
              <p:nvPr/>
            </p:nvGrpSpPr>
            <p:grpSpPr bwMode="auto">
              <a:xfrm>
                <a:off x="5613" y="5982"/>
                <a:ext cx="601" cy="666"/>
                <a:chOff x="6706" y="3052"/>
                <a:chExt cx="1386" cy="1773"/>
              </a:xfrm>
            </p:grpSpPr>
            <p:cxnSp>
              <p:nvCxnSpPr>
                <p:cNvPr id="18826" name="AutoShape 144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827" name="Group 1441"/>
                <p:cNvGrpSpPr>
                  <a:grpSpLocks/>
                </p:cNvGrpSpPr>
                <p:nvPr/>
              </p:nvGrpSpPr>
              <p:grpSpPr bwMode="auto">
                <a:xfrm>
                  <a:off x="6706" y="3052"/>
                  <a:ext cx="1386" cy="1773"/>
                  <a:chOff x="6706" y="3052"/>
                  <a:chExt cx="1386" cy="1773"/>
                </a:xfrm>
              </p:grpSpPr>
              <p:cxnSp>
                <p:nvCxnSpPr>
                  <p:cNvPr id="18828" name="AutoShape 144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29" name="AutoShape 144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830" name="AutoShape 144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831" name="Oval 144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440" name="Group 1446"/>
            <p:cNvGrpSpPr>
              <a:grpSpLocks/>
            </p:cNvGrpSpPr>
            <p:nvPr/>
          </p:nvGrpSpPr>
          <p:grpSpPr bwMode="auto">
            <a:xfrm>
              <a:off x="985" y="2458"/>
              <a:ext cx="2202" cy="530"/>
              <a:chOff x="1328" y="5949"/>
              <a:chExt cx="4886" cy="701"/>
            </a:xfrm>
          </p:grpSpPr>
          <p:grpSp>
            <p:nvGrpSpPr>
              <p:cNvPr id="18746" name="Group 1447"/>
              <p:cNvGrpSpPr>
                <a:grpSpLocks/>
              </p:cNvGrpSpPr>
              <p:nvPr/>
            </p:nvGrpSpPr>
            <p:grpSpPr bwMode="auto">
              <a:xfrm>
                <a:off x="1328" y="5982"/>
                <a:ext cx="601" cy="666"/>
                <a:chOff x="6706" y="3052"/>
                <a:chExt cx="1386" cy="1773"/>
              </a:xfrm>
            </p:grpSpPr>
            <p:cxnSp>
              <p:nvCxnSpPr>
                <p:cNvPr id="18810" name="AutoShape 144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811" name="Group 1449"/>
                <p:cNvGrpSpPr>
                  <a:grpSpLocks/>
                </p:cNvGrpSpPr>
                <p:nvPr/>
              </p:nvGrpSpPr>
              <p:grpSpPr bwMode="auto">
                <a:xfrm>
                  <a:off x="6706" y="3052"/>
                  <a:ext cx="1386" cy="1773"/>
                  <a:chOff x="6706" y="3052"/>
                  <a:chExt cx="1386" cy="1773"/>
                </a:xfrm>
              </p:grpSpPr>
              <p:cxnSp>
                <p:nvCxnSpPr>
                  <p:cNvPr id="18812" name="AutoShape 145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13" name="AutoShape 145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814" name="AutoShape 145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815" name="Oval 145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747" name="Group 1454"/>
              <p:cNvGrpSpPr>
                <a:grpSpLocks/>
              </p:cNvGrpSpPr>
              <p:nvPr/>
            </p:nvGrpSpPr>
            <p:grpSpPr bwMode="auto">
              <a:xfrm>
                <a:off x="1808" y="5982"/>
                <a:ext cx="601" cy="666"/>
                <a:chOff x="6706" y="3052"/>
                <a:chExt cx="1386" cy="1773"/>
              </a:xfrm>
            </p:grpSpPr>
            <p:cxnSp>
              <p:nvCxnSpPr>
                <p:cNvPr id="18804" name="AutoShape 145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805" name="Group 1456"/>
                <p:cNvGrpSpPr>
                  <a:grpSpLocks/>
                </p:cNvGrpSpPr>
                <p:nvPr/>
              </p:nvGrpSpPr>
              <p:grpSpPr bwMode="auto">
                <a:xfrm>
                  <a:off x="6706" y="3052"/>
                  <a:ext cx="1386" cy="1773"/>
                  <a:chOff x="6706" y="3052"/>
                  <a:chExt cx="1386" cy="1773"/>
                </a:xfrm>
              </p:grpSpPr>
              <p:cxnSp>
                <p:nvCxnSpPr>
                  <p:cNvPr id="18806" name="AutoShape 145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07" name="AutoShape 145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808" name="AutoShape 145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809" name="Oval 146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748" name="Group 1461"/>
              <p:cNvGrpSpPr>
                <a:grpSpLocks/>
              </p:cNvGrpSpPr>
              <p:nvPr/>
            </p:nvGrpSpPr>
            <p:grpSpPr bwMode="auto">
              <a:xfrm>
                <a:off x="2282" y="5982"/>
                <a:ext cx="601" cy="666"/>
                <a:chOff x="6706" y="3052"/>
                <a:chExt cx="1386" cy="1773"/>
              </a:xfrm>
            </p:grpSpPr>
            <p:cxnSp>
              <p:nvCxnSpPr>
                <p:cNvPr id="18798" name="AutoShape 146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99" name="Group 1463"/>
                <p:cNvGrpSpPr>
                  <a:grpSpLocks/>
                </p:cNvGrpSpPr>
                <p:nvPr/>
              </p:nvGrpSpPr>
              <p:grpSpPr bwMode="auto">
                <a:xfrm>
                  <a:off x="6706" y="3052"/>
                  <a:ext cx="1386" cy="1773"/>
                  <a:chOff x="6706" y="3052"/>
                  <a:chExt cx="1386" cy="1773"/>
                </a:xfrm>
              </p:grpSpPr>
              <p:cxnSp>
                <p:nvCxnSpPr>
                  <p:cNvPr id="18800" name="AutoShape 146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801" name="AutoShape 146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802" name="AutoShape 146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803" name="Oval 146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749" name="Group 1468"/>
              <p:cNvGrpSpPr>
                <a:grpSpLocks/>
              </p:cNvGrpSpPr>
              <p:nvPr/>
            </p:nvGrpSpPr>
            <p:grpSpPr bwMode="auto">
              <a:xfrm>
                <a:off x="2756" y="5984"/>
                <a:ext cx="601" cy="666"/>
                <a:chOff x="6706" y="3052"/>
                <a:chExt cx="1386" cy="1773"/>
              </a:xfrm>
            </p:grpSpPr>
            <p:cxnSp>
              <p:nvCxnSpPr>
                <p:cNvPr id="18792" name="AutoShape 146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93" name="Group 1470"/>
                <p:cNvGrpSpPr>
                  <a:grpSpLocks/>
                </p:cNvGrpSpPr>
                <p:nvPr/>
              </p:nvGrpSpPr>
              <p:grpSpPr bwMode="auto">
                <a:xfrm>
                  <a:off x="6706" y="3052"/>
                  <a:ext cx="1386" cy="1773"/>
                  <a:chOff x="6706" y="3052"/>
                  <a:chExt cx="1386" cy="1773"/>
                </a:xfrm>
              </p:grpSpPr>
              <p:cxnSp>
                <p:nvCxnSpPr>
                  <p:cNvPr id="18794" name="AutoShape 147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95" name="AutoShape 147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96" name="AutoShape 147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97" name="Oval 147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750" name="Group 1475"/>
              <p:cNvGrpSpPr>
                <a:grpSpLocks/>
              </p:cNvGrpSpPr>
              <p:nvPr/>
            </p:nvGrpSpPr>
            <p:grpSpPr bwMode="auto">
              <a:xfrm>
                <a:off x="3252" y="5964"/>
                <a:ext cx="601" cy="666"/>
                <a:chOff x="6706" y="3052"/>
                <a:chExt cx="1386" cy="1773"/>
              </a:xfrm>
            </p:grpSpPr>
            <p:cxnSp>
              <p:nvCxnSpPr>
                <p:cNvPr id="18786" name="AutoShape 147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87" name="Group 1477"/>
                <p:cNvGrpSpPr>
                  <a:grpSpLocks/>
                </p:cNvGrpSpPr>
                <p:nvPr/>
              </p:nvGrpSpPr>
              <p:grpSpPr bwMode="auto">
                <a:xfrm>
                  <a:off x="6706" y="3052"/>
                  <a:ext cx="1386" cy="1773"/>
                  <a:chOff x="6706" y="3052"/>
                  <a:chExt cx="1386" cy="1773"/>
                </a:xfrm>
              </p:grpSpPr>
              <p:cxnSp>
                <p:nvCxnSpPr>
                  <p:cNvPr id="18788" name="AutoShape 147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89" name="AutoShape 147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90" name="AutoShape 148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91" name="Oval 148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751" name="Group 1482"/>
              <p:cNvGrpSpPr>
                <a:grpSpLocks/>
              </p:cNvGrpSpPr>
              <p:nvPr/>
            </p:nvGrpSpPr>
            <p:grpSpPr bwMode="auto">
              <a:xfrm>
                <a:off x="3715" y="5966"/>
                <a:ext cx="601" cy="666"/>
                <a:chOff x="6706" y="3052"/>
                <a:chExt cx="1386" cy="1773"/>
              </a:xfrm>
            </p:grpSpPr>
            <p:cxnSp>
              <p:nvCxnSpPr>
                <p:cNvPr id="18780" name="AutoShape 148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81" name="Group 1484"/>
                <p:cNvGrpSpPr>
                  <a:grpSpLocks/>
                </p:cNvGrpSpPr>
                <p:nvPr/>
              </p:nvGrpSpPr>
              <p:grpSpPr bwMode="auto">
                <a:xfrm>
                  <a:off x="6706" y="3052"/>
                  <a:ext cx="1386" cy="1773"/>
                  <a:chOff x="6706" y="3052"/>
                  <a:chExt cx="1386" cy="1773"/>
                </a:xfrm>
              </p:grpSpPr>
              <p:cxnSp>
                <p:nvCxnSpPr>
                  <p:cNvPr id="18782" name="AutoShape 148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83" name="AutoShape 148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84" name="AutoShape 148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85" name="Oval 148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752" name="Group 1489"/>
              <p:cNvGrpSpPr>
                <a:grpSpLocks/>
              </p:cNvGrpSpPr>
              <p:nvPr/>
            </p:nvGrpSpPr>
            <p:grpSpPr bwMode="auto">
              <a:xfrm>
                <a:off x="4178" y="5958"/>
                <a:ext cx="601" cy="666"/>
                <a:chOff x="6706" y="3052"/>
                <a:chExt cx="1386" cy="1773"/>
              </a:xfrm>
            </p:grpSpPr>
            <p:cxnSp>
              <p:nvCxnSpPr>
                <p:cNvPr id="18774" name="AutoShape 149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75" name="Group 1491"/>
                <p:cNvGrpSpPr>
                  <a:grpSpLocks/>
                </p:cNvGrpSpPr>
                <p:nvPr/>
              </p:nvGrpSpPr>
              <p:grpSpPr bwMode="auto">
                <a:xfrm>
                  <a:off x="6706" y="3052"/>
                  <a:ext cx="1386" cy="1773"/>
                  <a:chOff x="6706" y="3052"/>
                  <a:chExt cx="1386" cy="1773"/>
                </a:xfrm>
              </p:grpSpPr>
              <p:cxnSp>
                <p:nvCxnSpPr>
                  <p:cNvPr id="18776" name="AutoShape 149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77" name="AutoShape 149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78" name="AutoShape 149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79" name="Oval 149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753" name="Group 1496"/>
              <p:cNvGrpSpPr>
                <a:grpSpLocks/>
              </p:cNvGrpSpPr>
              <p:nvPr/>
            </p:nvGrpSpPr>
            <p:grpSpPr bwMode="auto">
              <a:xfrm>
                <a:off x="4661" y="5949"/>
                <a:ext cx="601" cy="666"/>
                <a:chOff x="6706" y="3052"/>
                <a:chExt cx="1386" cy="1773"/>
              </a:xfrm>
            </p:grpSpPr>
            <p:cxnSp>
              <p:nvCxnSpPr>
                <p:cNvPr id="18768" name="AutoShape 149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69" name="Group 1498"/>
                <p:cNvGrpSpPr>
                  <a:grpSpLocks/>
                </p:cNvGrpSpPr>
                <p:nvPr/>
              </p:nvGrpSpPr>
              <p:grpSpPr bwMode="auto">
                <a:xfrm>
                  <a:off x="6706" y="3052"/>
                  <a:ext cx="1386" cy="1773"/>
                  <a:chOff x="6706" y="3052"/>
                  <a:chExt cx="1386" cy="1773"/>
                </a:xfrm>
              </p:grpSpPr>
              <p:cxnSp>
                <p:nvCxnSpPr>
                  <p:cNvPr id="18770" name="AutoShape 149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71" name="AutoShape 150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72" name="AutoShape 150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73" name="Oval 150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754" name="Group 1503"/>
              <p:cNvGrpSpPr>
                <a:grpSpLocks/>
              </p:cNvGrpSpPr>
              <p:nvPr/>
            </p:nvGrpSpPr>
            <p:grpSpPr bwMode="auto">
              <a:xfrm>
                <a:off x="5138" y="5982"/>
                <a:ext cx="601" cy="666"/>
                <a:chOff x="6706" y="3052"/>
                <a:chExt cx="1386" cy="1773"/>
              </a:xfrm>
            </p:grpSpPr>
            <p:cxnSp>
              <p:nvCxnSpPr>
                <p:cNvPr id="18762" name="AutoShape 150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63" name="Group 1505"/>
                <p:cNvGrpSpPr>
                  <a:grpSpLocks/>
                </p:cNvGrpSpPr>
                <p:nvPr/>
              </p:nvGrpSpPr>
              <p:grpSpPr bwMode="auto">
                <a:xfrm>
                  <a:off x="6706" y="3052"/>
                  <a:ext cx="1386" cy="1773"/>
                  <a:chOff x="6706" y="3052"/>
                  <a:chExt cx="1386" cy="1773"/>
                </a:xfrm>
              </p:grpSpPr>
              <p:cxnSp>
                <p:nvCxnSpPr>
                  <p:cNvPr id="18764" name="AutoShape 150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65" name="AutoShape 150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66" name="AutoShape 150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67" name="Oval 150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755" name="Group 1510"/>
              <p:cNvGrpSpPr>
                <a:grpSpLocks/>
              </p:cNvGrpSpPr>
              <p:nvPr/>
            </p:nvGrpSpPr>
            <p:grpSpPr bwMode="auto">
              <a:xfrm>
                <a:off x="5613" y="5982"/>
                <a:ext cx="601" cy="666"/>
                <a:chOff x="6706" y="3052"/>
                <a:chExt cx="1386" cy="1773"/>
              </a:xfrm>
            </p:grpSpPr>
            <p:cxnSp>
              <p:nvCxnSpPr>
                <p:cNvPr id="18756" name="AutoShape 151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57" name="Group 1512"/>
                <p:cNvGrpSpPr>
                  <a:grpSpLocks/>
                </p:cNvGrpSpPr>
                <p:nvPr/>
              </p:nvGrpSpPr>
              <p:grpSpPr bwMode="auto">
                <a:xfrm>
                  <a:off x="6706" y="3052"/>
                  <a:ext cx="1386" cy="1773"/>
                  <a:chOff x="6706" y="3052"/>
                  <a:chExt cx="1386" cy="1773"/>
                </a:xfrm>
              </p:grpSpPr>
              <p:cxnSp>
                <p:nvCxnSpPr>
                  <p:cNvPr id="18758" name="AutoShape 151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59" name="AutoShape 151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60" name="AutoShape 151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61" name="Oval 151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441" name="Group 1517"/>
            <p:cNvGrpSpPr>
              <a:grpSpLocks/>
            </p:cNvGrpSpPr>
            <p:nvPr/>
          </p:nvGrpSpPr>
          <p:grpSpPr bwMode="auto">
            <a:xfrm>
              <a:off x="3175" y="2446"/>
              <a:ext cx="2203" cy="531"/>
              <a:chOff x="1328" y="5949"/>
              <a:chExt cx="4886" cy="701"/>
            </a:xfrm>
          </p:grpSpPr>
          <p:grpSp>
            <p:nvGrpSpPr>
              <p:cNvPr id="18676" name="Group 1518"/>
              <p:cNvGrpSpPr>
                <a:grpSpLocks/>
              </p:cNvGrpSpPr>
              <p:nvPr/>
            </p:nvGrpSpPr>
            <p:grpSpPr bwMode="auto">
              <a:xfrm>
                <a:off x="1328" y="5982"/>
                <a:ext cx="601" cy="666"/>
                <a:chOff x="6706" y="3052"/>
                <a:chExt cx="1386" cy="1773"/>
              </a:xfrm>
            </p:grpSpPr>
            <p:cxnSp>
              <p:nvCxnSpPr>
                <p:cNvPr id="18740" name="AutoShape 151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41" name="Group 1520"/>
                <p:cNvGrpSpPr>
                  <a:grpSpLocks/>
                </p:cNvGrpSpPr>
                <p:nvPr/>
              </p:nvGrpSpPr>
              <p:grpSpPr bwMode="auto">
                <a:xfrm>
                  <a:off x="6706" y="3052"/>
                  <a:ext cx="1386" cy="1773"/>
                  <a:chOff x="6706" y="3052"/>
                  <a:chExt cx="1386" cy="1773"/>
                </a:xfrm>
              </p:grpSpPr>
              <p:cxnSp>
                <p:nvCxnSpPr>
                  <p:cNvPr id="18742" name="AutoShape 152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43" name="AutoShape 152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44" name="AutoShape 152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45" name="Oval 152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77" name="Group 1525"/>
              <p:cNvGrpSpPr>
                <a:grpSpLocks/>
              </p:cNvGrpSpPr>
              <p:nvPr/>
            </p:nvGrpSpPr>
            <p:grpSpPr bwMode="auto">
              <a:xfrm>
                <a:off x="1808" y="5982"/>
                <a:ext cx="601" cy="666"/>
                <a:chOff x="6706" y="3052"/>
                <a:chExt cx="1386" cy="1773"/>
              </a:xfrm>
            </p:grpSpPr>
            <p:cxnSp>
              <p:nvCxnSpPr>
                <p:cNvPr id="18734" name="AutoShape 152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35" name="Group 1527"/>
                <p:cNvGrpSpPr>
                  <a:grpSpLocks/>
                </p:cNvGrpSpPr>
                <p:nvPr/>
              </p:nvGrpSpPr>
              <p:grpSpPr bwMode="auto">
                <a:xfrm>
                  <a:off x="6706" y="3052"/>
                  <a:ext cx="1386" cy="1773"/>
                  <a:chOff x="6706" y="3052"/>
                  <a:chExt cx="1386" cy="1773"/>
                </a:xfrm>
              </p:grpSpPr>
              <p:cxnSp>
                <p:nvCxnSpPr>
                  <p:cNvPr id="18736" name="AutoShape 152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37" name="AutoShape 152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38" name="AutoShape 153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39" name="Oval 153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78" name="Group 1532"/>
              <p:cNvGrpSpPr>
                <a:grpSpLocks/>
              </p:cNvGrpSpPr>
              <p:nvPr/>
            </p:nvGrpSpPr>
            <p:grpSpPr bwMode="auto">
              <a:xfrm>
                <a:off x="2282" y="5982"/>
                <a:ext cx="601" cy="666"/>
                <a:chOff x="6706" y="3052"/>
                <a:chExt cx="1386" cy="1773"/>
              </a:xfrm>
            </p:grpSpPr>
            <p:cxnSp>
              <p:nvCxnSpPr>
                <p:cNvPr id="18728" name="AutoShape 153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29" name="Group 1534"/>
                <p:cNvGrpSpPr>
                  <a:grpSpLocks/>
                </p:cNvGrpSpPr>
                <p:nvPr/>
              </p:nvGrpSpPr>
              <p:grpSpPr bwMode="auto">
                <a:xfrm>
                  <a:off x="6706" y="3052"/>
                  <a:ext cx="1386" cy="1773"/>
                  <a:chOff x="6706" y="3052"/>
                  <a:chExt cx="1386" cy="1773"/>
                </a:xfrm>
              </p:grpSpPr>
              <p:cxnSp>
                <p:nvCxnSpPr>
                  <p:cNvPr id="18730" name="AutoShape 153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31" name="AutoShape 153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32" name="AutoShape 153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33" name="Oval 153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79" name="Group 1539"/>
              <p:cNvGrpSpPr>
                <a:grpSpLocks/>
              </p:cNvGrpSpPr>
              <p:nvPr/>
            </p:nvGrpSpPr>
            <p:grpSpPr bwMode="auto">
              <a:xfrm>
                <a:off x="2756" y="5984"/>
                <a:ext cx="601" cy="666"/>
                <a:chOff x="6706" y="3052"/>
                <a:chExt cx="1386" cy="1773"/>
              </a:xfrm>
            </p:grpSpPr>
            <p:cxnSp>
              <p:nvCxnSpPr>
                <p:cNvPr id="18722" name="AutoShape 154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23" name="Group 1541"/>
                <p:cNvGrpSpPr>
                  <a:grpSpLocks/>
                </p:cNvGrpSpPr>
                <p:nvPr/>
              </p:nvGrpSpPr>
              <p:grpSpPr bwMode="auto">
                <a:xfrm>
                  <a:off x="6706" y="3052"/>
                  <a:ext cx="1386" cy="1773"/>
                  <a:chOff x="6706" y="3052"/>
                  <a:chExt cx="1386" cy="1773"/>
                </a:xfrm>
              </p:grpSpPr>
              <p:cxnSp>
                <p:nvCxnSpPr>
                  <p:cNvPr id="18724" name="AutoShape 154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25" name="AutoShape 154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26" name="AutoShape 154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27" name="Oval 154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80" name="Group 1546"/>
              <p:cNvGrpSpPr>
                <a:grpSpLocks/>
              </p:cNvGrpSpPr>
              <p:nvPr/>
            </p:nvGrpSpPr>
            <p:grpSpPr bwMode="auto">
              <a:xfrm>
                <a:off x="3252" y="5964"/>
                <a:ext cx="601" cy="666"/>
                <a:chOff x="6706" y="3052"/>
                <a:chExt cx="1386" cy="1773"/>
              </a:xfrm>
            </p:grpSpPr>
            <p:cxnSp>
              <p:nvCxnSpPr>
                <p:cNvPr id="18716" name="AutoShape 154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17" name="Group 1548"/>
                <p:cNvGrpSpPr>
                  <a:grpSpLocks/>
                </p:cNvGrpSpPr>
                <p:nvPr/>
              </p:nvGrpSpPr>
              <p:grpSpPr bwMode="auto">
                <a:xfrm>
                  <a:off x="6706" y="3052"/>
                  <a:ext cx="1386" cy="1773"/>
                  <a:chOff x="6706" y="3052"/>
                  <a:chExt cx="1386" cy="1773"/>
                </a:xfrm>
              </p:grpSpPr>
              <p:cxnSp>
                <p:nvCxnSpPr>
                  <p:cNvPr id="18718" name="AutoShape 154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19" name="AutoShape 155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20" name="AutoShape 155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21" name="Oval 155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81" name="Group 1553"/>
              <p:cNvGrpSpPr>
                <a:grpSpLocks/>
              </p:cNvGrpSpPr>
              <p:nvPr/>
            </p:nvGrpSpPr>
            <p:grpSpPr bwMode="auto">
              <a:xfrm>
                <a:off x="3715" y="5966"/>
                <a:ext cx="601" cy="666"/>
                <a:chOff x="6706" y="3052"/>
                <a:chExt cx="1386" cy="1773"/>
              </a:xfrm>
            </p:grpSpPr>
            <p:cxnSp>
              <p:nvCxnSpPr>
                <p:cNvPr id="18710" name="AutoShape 155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11" name="Group 1555"/>
                <p:cNvGrpSpPr>
                  <a:grpSpLocks/>
                </p:cNvGrpSpPr>
                <p:nvPr/>
              </p:nvGrpSpPr>
              <p:grpSpPr bwMode="auto">
                <a:xfrm>
                  <a:off x="6706" y="3052"/>
                  <a:ext cx="1386" cy="1773"/>
                  <a:chOff x="6706" y="3052"/>
                  <a:chExt cx="1386" cy="1773"/>
                </a:xfrm>
              </p:grpSpPr>
              <p:cxnSp>
                <p:nvCxnSpPr>
                  <p:cNvPr id="18712" name="AutoShape 155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13" name="AutoShape 155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14" name="AutoShape 155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15" name="Oval 155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82" name="Group 1560"/>
              <p:cNvGrpSpPr>
                <a:grpSpLocks/>
              </p:cNvGrpSpPr>
              <p:nvPr/>
            </p:nvGrpSpPr>
            <p:grpSpPr bwMode="auto">
              <a:xfrm>
                <a:off x="4178" y="5958"/>
                <a:ext cx="601" cy="666"/>
                <a:chOff x="6706" y="3052"/>
                <a:chExt cx="1386" cy="1773"/>
              </a:xfrm>
            </p:grpSpPr>
            <p:cxnSp>
              <p:nvCxnSpPr>
                <p:cNvPr id="18704" name="AutoShape 156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705" name="Group 1562"/>
                <p:cNvGrpSpPr>
                  <a:grpSpLocks/>
                </p:cNvGrpSpPr>
                <p:nvPr/>
              </p:nvGrpSpPr>
              <p:grpSpPr bwMode="auto">
                <a:xfrm>
                  <a:off x="6706" y="3052"/>
                  <a:ext cx="1386" cy="1773"/>
                  <a:chOff x="6706" y="3052"/>
                  <a:chExt cx="1386" cy="1773"/>
                </a:xfrm>
              </p:grpSpPr>
              <p:cxnSp>
                <p:nvCxnSpPr>
                  <p:cNvPr id="18706" name="AutoShape 156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07" name="AutoShape 156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08" name="AutoShape 156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09" name="Oval 156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83" name="Group 1567"/>
              <p:cNvGrpSpPr>
                <a:grpSpLocks/>
              </p:cNvGrpSpPr>
              <p:nvPr/>
            </p:nvGrpSpPr>
            <p:grpSpPr bwMode="auto">
              <a:xfrm>
                <a:off x="4661" y="5949"/>
                <a:ext cx="601" cy="666"/>
                <a:chOff x="6706" y="3052"/>
                <a:chExt cx="1386" cy="1773"/>
              </a:xfrm>
            </p:grpSpPr>
            <p:cxnSp>
              <p:nvCxnSpPr>
                <p:cNvPr id="18698" name="AutoShape 156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99" name="Group 1569"/>
                <p:cNvGrpSpPr>
                  <a:grpSpLocks/>
                </p:cNvGrpSpPr>
                <p:nvPr/>
              </p:nvGrpSpPr>
              <p:grpSpPr bwMode="auto">
                <a:xfrm>
                  <a:off x="6706" y="3052"/>
                  <a:ext cx="1386" cy="1773"/>
                  <a:chOff x="6706" y="3052"/>
                  <a:chExt cx="1386" cy="1773"/>
                </a:xfrm>
              </p:grpSpPr>
              <p:cxnSp>
                <p:nvCxnSpPr>
                  <p:cNvPr id="18700" name="AutoShape 157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701" name="AutoShape 157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702" name="AutoShape 157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703" name="Oval 157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84" name="Group 1574"/>
              <p:cNvGrpSpPr>
                <a:grpSpLocks/>
              </p:cNvGrpSpPr>
              <p:nvPr/>
            </p:nvGrpSpPr>
            <p:grpSpPr bwMode="auto">
              <a:xfrm>
                <a:off x="5138" y="5982"/>
                <a:ext cx="601" cy="666"/>
                <a:chOff x="6706" y="3052"/>
                <a:chExt cx="1386" cy="1773"/>
              </a:xfrm>
            </p:grpSpPr>
            <p:cxnSp>
              <p:nvCxnSpPr>
                <p:cNvPr id="18692" name="AutoShape 157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93" name="Group 1576"/>
                <p:cNvGrpSpPr>
                  <a:grpSpLocks/>
                </p:cNvGrpSpPr>
                <p:nvPr/>
              </p:nvGrpSpPr>
              <p:grpSpPr bwMode="auto">
                <a:xfrm>
                  <a:off x="6706" y="3052"/>
                  <a:ext cx="1386" cy="1773"/>
                  <a:chOff x="6706" y="3052"/>
                  <a:chExt cx="1386" cy="1773"/>
                </a:xfrm>
              </p:grpSpPr>
              <p:cxnSp>
                <p:nvCxnSpPr>
                  <p:cNvPr id="18694" name="AutoShape 157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695" name="AutoShape 157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696" name="AutoShape 157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697" name="Oval 158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85" name="Group 1581"/>
              <p:cNvGrpSpPr>
                <a:grpSpLocks/>
              </p:cNvGrpSpPr>
              <p:nvPr/>
            </p:nvGrpSpPr>
            <p:grpSpPr bwMode="auto">
              <a:xfrm>
                <a:off x="5613" y="5982"/>
                <a:ext cx="601" cy="666"/>
                <a:chOff x="6706" y="3052"/>
                <a:chExt cx="1386" cy="1773"/>
              </a:xfrm>
            </p:grpSpPr>
            <p:cxnSp>
              <p:nvCxnSpPr>
                <p:cNvPr id="18686" name="AutoShape 158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87" name="Group 1583"/>
                <p:cNvGrpSpPr>
                  <a:grpSpLocks/>
                </p:cNvGrpSpPr>
                <p:nvPr/>
              </p:nvGrpSpPr>
              <p:grpSpPr bwMode="auto">
                <a:xfrm>
                  <a:off x="6706" y="3052"/>
                  <a:ext cx="1386" cy="1773"/>
                  <a:chOff x="6706" y="3052"/>
                  <a:chExt cx="1386" cy="1773"/>
                </a:xfrm>
              </p:grpSpPr>
              <p:cxnSp>
                <p:nvCxnSpPr>
                  <p:cNvPr id="18688" name="AutoShape 158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689" name="AutoShape 158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690" name="AutoShape 158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691" name="Oval 158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442" name="Group 1588"/>
            <p:cNvGrpSpPr>
              <a:grpSpLocks/>
            </p:cNvGrpSpPr>
            <p:nvPr/>
          </p:nvGrpSpPr>
          <p:grpSpPr bwMode="auto">
            <a:xfrm>
              <a:off x="3187" y="2939"/>
              <a:ext cx="2203" cy="530"/>
              <a:chOff x="1328" y="5949"/>
              <a:chExt cx="4886" cy="701"/>
            </a:xfrm>
          </p:grpSpPr>
          <p:grpSp>
            <p:nvGrpSpPr>
              <p:cNvPr id="18606" name="Group 1589"/>
              <p:cNvGrpSpPr>
                <a:grpSpLocks/>
              </p:cNvGrpSpPr>
              <p:nvPr/>
            </p:nvGrpSpPr>
            <p:grpSpPr bwMode="auto">
              <a:xfrm>
                <a:off x="1328" y="5982"/>
                <a:ext cx="601" cy="666"/>
                <a:chOff x="6706" y="3052"/>
                <a:chExt cx="1386" cy="1773"/>
              </a:xfrm>
            </p:grpSpPr>
            <p:cxnSp>
              <p:nvCxnSpPr>
                <p:cNvPr id="18670" name="AutoShape 159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71" name="Group 1591"/>
                <p:cNvGrpSpPr>
                  <a:grpSpLocks/>
                </p:cNvGrpSpPr>
                <p:nvPr/>
              </p:nvGrpSpPr>
              <p:grpSpPr bwMode="auto">
                <a:xfrm>
                  <a:off x="6706" y="3052"/>
                  <a:ext cx="1386" cy="1773"/>
                  <a:chOff x="6706" y="3052"/>
                  <a:chExt cx="1386" cy="1773"/>
                </a:xfrm>
              </p:grpSpPr>
              <p:cxnSp>
                <p:nvCxnSpPr>
                  <p:cNvPr id="18672" name="AutoShape 159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673" name="AutoShape 159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674" name="AutoShape 159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675" name="Oval 159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07" name="Group 1596"/>
              <p:cNvGrpSpPr>
                <a:grpSpLocks/>
              </p:cNvGrpSpPr>
              <p:nvPr/>
            </p:nvGrpSpPr>
            <p:grpSpPr bwMode="auto">
              <a:xfrm>
                <a:off x="1808" y="5982"/>
                <a:ext cx="601" cy="666"/>
                <a:chOff x="6706" y="3052"/>
                <a:chExt cx="1386" cy="1773"/>
              </a:xfrm>
            </p:grpSpPr>
            <p:cxnSp>
              <p:nvCxnSpPr>
                <p:cNvPr id="18664" name="AutoShape 159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65" name="Group 1598"/>
                <p:cNvGrpSpPr>
                  <a:grpSpLocks/>
                </p:cNvGrpSpPr>
                <p:nvPr/>
              </p:nvGrpSpPr>
              <p:grpSpPr bwMode="auto">
                <a:xfrm>
                  <a:off x="6706" y="3052"/>
                  <a:ext cx="1386" cy="1773"/>
                  <a:chOff x="6706" y="3052"/>
                  <a:chExt cx="1386" cy="1773"/>
                </a:xfrm>
              </p:grpSpPr>
              <p:cxnSp>
                <p:nvCxnSpPr>
                  <p:cNvPr id="18666" name="AutoShape 159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667" name="AutoShape 160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668" name="AutoShape 160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669" name="Oval 160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08" name="Group 1603"/>
              <p:cNvGrpSpPr>
                <a:grpSpLocks/>
              </p:cNvGrpSpPr>
              <p:nvPr/>
            </p:nvGrpSpPr>
            <p:grpSpPr bwMode="auto">
              <a:xfrm>
                <a:off x="2282" y="5982"/>
                <a:ext cx="601" cy="666"/>
                <a:chOff x="6706" y="3052"/>
                <a:chExt cx="1386" cy="1773"/>
              </a:xfrm>
            </p:grpSpPr>
            <p:cxnSp>
              <p:nvCxnSpPr>
                <p:cNvPr id="18658" name="AutoShape 160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59" name="Group 1605"/>
                <p:cNvGrpSpPr>
                  <a:grpSpLocks/>
                </p:cNvGrpSpPr>
                <p:nvPr/>
              </p:nvGrpSpPr>
              <p:grpSpPr bwMode="auto">
                <a:xfrm>
                  <a:off x="6706" y="3052"/>
                  <a:ext cx="1386" cy="1773"/>
                  <a:chOff x="6706" y="3052"/>
                  <a:chExt cx="1386" cy="1773"/>
                </a:xfrm>
              </p:grpSpPr>
              <p:cxnSp>
                <p:nvCxnSpPr>
                  <p:cNvPr id="18660" name="AutoShape 160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661" name="AutoShape 160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662" name="AutoShape 160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663" name="Oval 160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09" name="Group 1610"/>
              <p:cNvGrpSpPr>
                <a:grpSpLocks/>
              </p:cNvGrpSpPr>
              <p:nvPr/>
            </p:nvGrpSpPr>
            <p:grpSpPr bwMode="auto">
              <a:xfrm>
                <a:off x="2756" y="5984"/>
                <a:ext cx="601" cy="666"/>
                <a:chOff x="6706" y="3052"/>
                <a:chExt cx="1386" cy="1773"/>
              </a:xfrm>
            </p:grpSpPr>
            <p:cxnSp>
              <p:nvCxnSpPr>
                <p:cNvPr id="18652" name="AutoShape 161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53" name="Group 1612"/>
                <p:cNvGrpSpPr>
                  <a:grpSpLocks/>
                </p:cNvGrpSpPr>
                <p:nvPr/>
              </p:nvGrpSpPr>
              <p:grpSpPr bwMode="auto">
                <a:xfrm>
                  <a:off x="6706" y="3052"/>
                  <a:ext cx="1386" cy="1773"/>
                  <a:chOff x="6706" y="3052"/>
                  <a:chExt cx="1386" cy="1773"/>
                </a:xfrm>
              </p:grpSpPr>
              <p:cxnSp>
                <p:nvCxnSpPr>
                  <p:cNvPr id="18654" name="AutoShape 161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655" name="AutoShape 161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656" name="AutoShape 161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657" name="Oval 161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10" name="Group 1617"/>
              <p:cNvGrpSpPr>
                <a:grpSpLocks/>
              </p:cNvGrpSpPr>
              <p:nvPr/>
            </p:nvGrpSpPr>
            <p:grpSpPr bwMode="auto">
              <a:xfrm>
                <a:off x="3252" y="5964"/>
                <a:ext cx="601" cy="666"/>
                <a:chOff x="6706" y="3052"/>
                <a:chExt cx="1386" cy="1773"/>
              </a:xfrm>
            </p:grpSpPr>
            <p:cxnSp>
              <p:nvCxnSpPr>
                <p:cNvPr id="18646" name="AutoShape 161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47" name="Group 1619"/>
                <p:cNvGrpSpPr>
                  <a:grpSpLocks/>
                </p:cNvGrpSpPr>
                <p:nvPr/>
              </p:nvGrpSpPr>
              <p:grpSpPr bwMode="auto">
                <a:xfrm>
                  <a:off x="6706" y="3052"/>
                  <a:ext cx="1386" cy="1773"/>
                  <a:chOff x="6706" y="3052"/>
                  <a:chExt cx="1386" cy="1773"/>
                </a:xfrm>
              </p:grpSpPr>
              <p:cxnSp>
                <p:nvCxnSpPr>
                  <p:cNvPr id="18648" name="AutoShape 162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649" name="AutoShape 162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650" name="AutoShape 162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651" name="Oval 162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11" name="Group 1624"/>
              <p:cNvGrpSpPr>
                <a:grpSpLocks/>
              </p:cNvGrpSpPr>
              <p:nvPr/>
            </p:nvGrpSpPr>
            <p:grpSpPr bwMode="auto">
              <a:xfrm>
                <a:off x="3715" y="5966"/>
                <a:ext cx="601" cy="666"/>
                <a:chOff x="6706" y="3052"/>
                <a:chExt cx="1386" cy="1773"/>
              </a:xfrm>
            </p:grpSpPr>
            <p:cxnSp>
              <p:nvCxnSpPr>
                <p:cNvPr id="18640" name="AutoShape 162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41" name="Group 1626"/>
                <p:cNvGrpSpPr>
                  <a:grpSpLocks/>
                </p:cNvGrpSpPr>
                <p:nvPr/>
              </p:nvGrpSpPr>
              <p:grpSpPr bwMode="auto">
                <a:xfrm>
                  <a:off x="6706" y="3052"/>
                  <a:ext cx="1386" cy="1773"/>
                  <a:chOff x="6706" y="3052"/>
                  <a:chExt cx="1386" cy="1773"/>
                </a:xfrm>
              </p:grpSpPr>
              <p:cxnSp>
                <p:nvCxnSpPr>
                  <p:cNvPr id="18642" name="AutoShape 162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643" name="AutoShape 162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644" name="AutoShape 162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645" name="Oval 163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12" name="Group 1631"/>
              <p:cNvGrpSpPr>
                <a:grpSpLocks/>
              </p:cNvGrpSpPr>
              <p:nvPr/>
            </p:nvGrpSpPr>
            <p:grpSpPr bwMode="auto">
              <a:xfrm>
                <a:off x="4178" y="5958"/>
                <a:ext cx="601" cy="666"/>
                <a:chOff x="6706" y="3052"/>
                <a:chExt cx="1386" cy="1773"/>
              </a:xfrm>
            </p:grpSpPr>
            <p:cxnSp>
              <p:nvCxnSpPr>
                <p:cNvPr id="18634" name="AutoShape 163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35" name="Group 1633"/>
                <p:cNvGrpSpPr>
                  <a:grpSpLocks/>
                </p:cNvGrpSpPr>
                <p:nvPr/>
              </p:nvGrpSpPr>
              <p:grpSpPr bwMode="auto">
                <a:xfrm>
                  <a:off x="6706" y="3052"/>
                  <a:ext cx="1386" cy="1773"/>
                  <a:chOff x="6706" y="3052"/>
                  <a:chExt cx="1386" cy="1773"/>
                </a:xfrm>
              </p:grpSpPr>
              <p:cxnSp>
                <p:nvCxnSpPr>
                  <p:cNvPr id="18636" name="AutoShape 163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637" name="AutoShape 163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638" name="AutoShape 163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639" name="Oval 163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13" name="Group 1638"/>
              <p:cNvGrpSpPr>
                <a:grpSpLocks/>
              </p:cNvGrpSpPr>
              <p:nvPr/>
            </p:nvGrpSpPr>
            <p:grpSpPr bwMode="auto">
              <a:xfrm>
                <a:off x="4661" y="5949"/>
                <a:ext cx="601" cy="666"/>
                <a:chOff x="6706" y="3052"/>
                <a:chExt cx="1386" cy="1773"/>
              </a:xfrm>
            </p:grpSpPr>
            <p:cxnSp>
              <p:nvCxnSpPr>
                <p:cNvPr id="18628" name="AutoShape 163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29" name="Group 1640"/>
                <p:cNvGrpSpPr>
                  <a:grpSpLocks/>
                </p:cNvGrpSpPr>
                <p:nvPr/>
              </p:nvGrpSpPr>
              <p:grpSpPr bwMode="auto">
                <a:xfrm>
                  <a:off x="6706" y="3052"/>
                  <a:ext cx="1386" cy="1773"/>
                  <a:chOff x="6706" y="3052"/>
                  <a:chExt cx="1386" cy="1773"/>
                </a:xfrm>
              </p:grpSpPr>
              <p:cxnSp>
                <p:nvCxnSpPr>
                  <p:cNvPr id="18630" name="AutoShape 164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631" name="AutoShape 164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632" name="AutoShape 164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633" name="Oval 164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14" name="Group 1645"/>
              <p:cNvGrpSpPr>
                <a:grpSpLocks/>
              </p:cNvGrpSpPr>
              <p:nvPr/>
            </p:nvGrpSpPr>
            <p:grpSpPr bwMode="auto">
              <a:xfrm>
                <a:off x="5138" y="5982"/>
                <a:ext cx="601" cy="666"/>
                <a:chOff x="6706" y="3052"/>
                <a:chExt cx="1386" cy="1773"/>
              </a:xfrm>
            </p:grpSpPr>
            <p:cxnSp>
              <p:nvCxnSpPr>
                <p:cNvPr id="18622" name="AutoShape 164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23" name="Group 1647"/>
                <p:cNvGrpSpPr>
                  <a:grpSpLocks/>
                </p:cNvGrpSpPr>
                <p:nvPr/>
              </p:nvGrpSpPr>
              <p:grpSpPr bwMode="auto">
                <a:xfrm>
                  <a:off x="6706" y="3052"/>
                  <a:ext cx="1386" cy="1773"/>
                  <a:chOff x="6706" y="3052"/>
                  <a:chExt cx="1386" cy="1773"/>
                </a:xfrm>
              </p:grpSpPr>
              <p:cxnSp>
                <p:nvCxnSpPr>
                  <p:cNvPr id="18624" name="AutoShape 164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625" name="AutoShape 164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626" name="AutoShape 165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627" name="Oval 165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615" name="Group 1652"/>
              <p:cNvGrpSpPr>
                <a:grpSpLocks/>
              </p:cNvGrpSpPr>
              <p:nvPr/>
            </p:nvGrpSpPr>
            <p:grpSpPr bwMode="auto">
              <a:xfrm>
                <a:off x="5613" y="5982"/>
                <a:ext cx="601" cy="666"/>
                <a:chOff x="6706" y="3052"/>
                <a:chExt cx="1386" cy="1773"/>
              </a:xfrm>
            </p:grpSpPr>
            <p:cxnSp>
              <p:nvCxnSpPr>
                <p:cNvPr id="18616" name="AutoShape 165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17" name="Group 1654"/>
                <p:cNvGrpSpPr>
                  <a:grpSpLocks/>
                </p:cNvGrpSpPr>
                <p:nvPr/>
              </p:nvGrpSpPr>
              <p:grpSpPr bwMode="auto">
                <a:xfrm>
                  <a:off x="6706" y="3052"/>
                  <a:ext cx="1386" cy="1773"/>
                  <a:chOff x="6706" y="3052"/>
                  <a:chExt cx="1386" cy="1773"/>
                </a:xfrm>
              </p:grpSpPr>
              <p:cxnSp>
                <p:nvCxnSpPr>
                  <p:cNvPr id="18618" name="AutoShape 165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619" name="AutoShape 165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620" name="AutoShape 165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621" name="Oval 165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443" name="Group 1659"/>
            <p:cNvGrpSpPr>
              <a:grpSpLocks/>
            </p:cNvGrpSpPr>
            <p:nvPr/>
          </p:nvGrpSpPr>
          <p:grpSpPr bwMode="auto">
            <a:xfrm>
              <a:off x="1018" y="2965"/>
              <a:ext cx="2202" cy="531"/>
              <a:chOff x="1328" y="5949"/>
              <a:chExt cx="4886" cy="701"/>
            </a:xfrm>
          </p:grpSpPr>
          <p:grpSp>
            <p:nvGrpSpPr>
              <p:cNvPr id="18536" name="Group 1660"/>
              <p:cNvGrpSpPr>
                <a:grpSpLocks/>
              </p:cNvGrpSpPr>
              <p:nvPr/>
            </p:nvGrpSpPr>
            <p:grpSpPr bwMode="auto">
              <a:xfrm>
                <a:off x="1328" y="5982"/>
                <a:ext cx="601" cy="666"/>
                <a:chOff x="6706" y="3052"/>
                <a:chExt cx="1386" cy="1773"/>
              </a:xfrm>
            </p:grpSpPr>
            <p:cxnSp>
              <p:nvCxnSpPr>
                <p:cNvPr id="18600" name="AutoShape 166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601" name="Group 1662"/>
                <p:cNvGrpSpPr>
                  <a:grpSpLocks/>
                </p:cNvGrpSpPr>
                <p:nvPr/>
              </p:nvGrpSpPr>
              <p:grpSpPr bwMode="auto">
                <a:xfrm>
                  <a:off x="6706" y="3052"/>
                  <a:ext cx="1386" cy="1773"/>
                  <a:chOff x="6706" y="3052"/>
                  <a:chExt cx="1386" cy="1773"/>
                </a:xfrm>
              </p:grpSpPr>
              <p:cxnSp>
                <p:nvCxnSpPr>
                  <p:cNvPr id="18602" name="AutoShape 166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603" name="AutoShape 166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604" name="AutoShape 166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605" name="Oval 166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537" name="Group 1667"/>
              <p:cNvGrpSpPr>
                <a:grpSpLocks/>
              </p:cNvGrpSpPr>
              <p:nvPr/>
            </p:nvGrpSpPr>
            <p:grpSpPr bwMode="auto">
              <a:xfrm>
                <a:off x="1808" y="5982"/>
                <a:ext cx="601" cy="666"/>
                <a:chOff x="6706" y="3052"/>
                <a:chExt cx="1386" cy="1773"/>
              </a:xfrm>
            </p:grpSpPr>
            <p:cxnSp>
              <p:nvCxnSpPr>
                <p:cNvPr id="18594" name="AutoShape 166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95" name="Group 1669"/>
                <p:cNvGrpSpPr>
                  <a:grpSpLocks/>
                </p:cNvGrpSpPr>
                <p:nvPr/>
              </p:nvGrpSpPr>
              <p:grpSpPr bwMode="auto">
                <a:xfrm>
                  <a:off x="6706" y="3052"/>
                  <a:ext cx="1386" cy="1773"/>
                  <a:chOff x="6706" y="3052"/>
                  <a:chExt cx="1386" cy="1773"/>
                </a:xfrm>
              </p:grpSpPr>
              <p:cxnSp>
                <p:nvCxnSpPr>
                  <p:cNvPr id="18596" name="AutoShape 167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97" name="AutoShape 167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98" name="AutoShape 167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99" name="Oval 167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538" name="Group 1674"/>
              <p:cNvGrpSpPr>
                <a:grpSpLocks/>
              </p:cNvGrpSpPr>
              <p:nvPr/>
            </p:nvGrpSpPr>
            <p:grpSpPr bwMode="auto">
              <a:xfrm>
                <a:off x="2282" y="5982"/>
                <a:ext cx="601" cy="666"/>
                <a:chOff x="6706" y="3052"/>
                <a:chExt cx="1386" cy="1773"/>
              </a:xfrm>
            </p:grpSpPr>
            <p:cxnSp>
              <p:nvCxnSpPr>
                <p:cNvPr id="18588" name="AutoShape 167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89" name="Group 1676"/>
                <p:cNvGrpSpPr>
                  <a:grpSpLocks/>
                </p:cNvGrpSpPr>
                <p:nvPr/>
              </p:nvGrpSpPr>
              <p:grpSpPr bwMode="auto">
                <a:xfrm>
                  <a:off x="6706" y="3052"/>
                  <a:ext cx="1386" cy="1773"/>
                  <a:chOff x="6706" y="3052"/>
                  <a:chExt cx="1386" cy="1773"/>
                </a:xfrm>
              </p:grpSpPr>
              <p:cxnSp>
                <p:nvCxnSpPr>
                  <p:cNvPr id="18590" name="AutoShape 167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91" name="AutoShape 167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92" name="AutoShape 167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93" name="Oval 168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539" name="Group 1681"/>
              <p:cNvGrpSpPr>
                <a:grpSpLocks/>
              </p:cNvGrpSpPr>
              <p:nvPr/>
            </p:nvGrpSpPr>
            <p:grpSpPr bwMode="auto">
              <a:xfrm>
                <a:off x="2756" y="5984"/>
                <a:ext cx="601" cy="666"/>
                <a:chOff x="6706" y="3052"/>
                <a:chExt cx="1386" cy="1773"/>
              </a:xfrm>
            </p:grpSpPr>
            <p:cxnSp>
              <p:nvCxnSpPr>
                <p:cNvPr id="18582" name="AutoShape 168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83" name="Group 1683"/>
                <p:cNvGrpSpPr>
                  <a:grpSpLocks/>
                </p:cNvGrpSpPr>
                <p:nvPr/>
              </p:nvGrpSpPr>
              <p:grpSpPr bwMode="auto">
                <a:xfrm>
                  <a:off x="6706" y="3052"/>
                  <a:ext cx="1386" cy="1773"/>
                  <a:chOff x="6706" y="3052"/>
                  <a:chExt cx="1386" cy="1773"/>
                </a:xfrm>
              </p:grpSpPr>
              <p:cxnSp>
                <p:nvCxnSpPr>
                  <p:cNvPr id="18584" name="AutoShape 168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85" name="AutoShape 168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86" name="AutoShape 168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87" name="Oval 168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540" name="Group 1688"/>
              <p:cNvGrpSpPr>
                <a:grpSpLocks/>
              </p:cNvGrpSpPr>
              <p:nvPr/>
            </p:nvGrpSpPr>
            <p:grpSpPr bwMode="auto">
              <a:xfrm>
                <a:off x="3252" y="5964"/>
                <a:ext cx="601" cy="666"/>
                <a:chOff x="6706" y="3052"/>
                <a:chExt cx="1386" cy="1773"/>
              </a:xfrm>
            </p:grpSpPr>
            <p:cxnSp>
              <p:nvCxnSpPr>
                <p:cNvPr id="18576" name="AutoShape 168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77" name="Group 1690"/>
                <p:cNvGrpSpPr>
                  <a:grpSpLocks/>
                </p:cNvGrpSpPr>
                <p:nvPr/>
              </p:nvGrpSpPr>
              <p:grpSpPr bwMode="auto">
                <a:xfrm>
                  <a:off x="6706" y="3052"/>
                  <a:ext cx="1386" cy="1773"/>
                  <a:chOff x="6706" y="3052"/>
                  <a:chExt cx="1386" cy="1773"/>
                </a:xfrm>
              </p:grpSpPr>
              <p:cxnSp>
                <p:nvCxnSpPr>
                  <p:cNvPr id="18578" name="AutoShape 169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79" name="AutoShape 169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80" name="AutoShape 169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81" name="Oval 169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541" name="Group 1695"/>
              <p:cNvGrpSpPr>
                <a:grpSpLocks/>
              </p:cNvGrpSpPr>
              <p:nvPr/>
            </p:nvGrpSpPr>
            <p:grpSpPr bwMode="auto">
              <a:xfrm>
                <a:off x="3715" y="5966"/>
                <a:ext cx="601" cy="666"/>
                <a:chOff x="6706" y="3052"/>
                <a:chExt cx="1386" cy="1773"/>
              </a:xfrm>
            </p:grpSpPr>
            <p:cxnSp>
              <p:nvCxnSpPr>
                <p:cNvPr id="18570" name="AutoShape 169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71" name="Group 1697"/>
                <p:cNvGrpSpPr>
                  <a:grpSpLocks/>
                </p:cNvGrpSpPr>
                <p:nvPr/>
              </p:nvGrpSpPr>
              <p:grpSpPr bwMode="auto">
                <a:xfrm>
                  <a:off x="6706" y="3052"/>
                  <a:ext cx="1386" cy="1773"/>
                  <a:chOff x="6706" y="3052"/>
                  <a:chExt cx="1386" cy="1773"/>
                </a:xfrm>
              </p:grpSpPr>
              <p:cxnSp>
                <p:nvCxnSpPr>
                  <p:cNvPr id="18572" name="AutoShape 169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73" name="AutoShape 169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74" name="AutoShape 170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75" name="Oval 170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542" name="Group 1702"/>
              <p:cNvGrpSpPr>
                <a:grpSpLocks/>
              </p:cNvGrpSpPr>
              <p:nvPr/>
            </p:nvGrpSpPr>
            <p:grpSpPr bwMode="auto">
              <a:xfrm>
                <a:off x="4178" y="5958"/>
                <a:ext cx="601" cy="666"/>
                <a:chOff x="6706" y="3052"/>
                <a:chExt cx="1386" cy="1773"/>
              </a:xfrm>
            </p:grpSpPr>
            <p:cxnSp>
              <p:nvCxnSpPr>
                <p:cNvPr id="18564" name="AutoShape 170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65" name="Group 1704"/>
                <p:cNvGrpSpPr>
                  <a:grpSpLocks/>
                </p:cNvGrpSpPr>
                <p:nvPr/>
              </p:nvGrpSpPr>
              <p:grpSpPr bwMode="auto">
                <a:xfrm>
                  <a:off x="6706" y="3052"/>
                  <a:ext cx="1386" cy="1773"/>
                  <a:chOff x="6706" y="3052"/>
                  <a:chExt cx="1386" cy="1773"/>
                </a:xfrm>
              </p:grpSpPr>
              <p:cxnSp>
                <p:nvCxnSpPr>
                  <p:cNvPr id="18566" name="AutoShape 170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67" name="AutoShape 170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68" name="AutoShape 170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69" name="Oval 170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543" name="Group 1709"/>
              <p:cNvGrpSpPr>
                <a:grpSpLocks/>
              </p:cNvGrpSpPr>
              <p:nvPr/>
            </p:nvGrpSpPr>
            <p:grpSpPr bwMode="auto">
              <a:xfrm>
                <a:off x="4661" y="5949"/>
                <a:ext cx="601" cy="666"/>
                <a:chOff x="6706" y="3052"/>
                <a:chExt cx="1386" cy="1773"/>
              </a:xfrm>
            </p:grpSpPr>
            <p:cxnSp>
              <p:nvCxnSpPr>
                <p:cNvPr id="18558" name="AutoShape 171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59" name="Group 1711"/>
                <p:cNvGrpSpPr>
                  <a:grpSpLocks/>
                </p:cNvGrpSpPr>
                <p:nvPr/>
              </p:nvGrpSpPr>
              <p:grpSpPr bwMode="auto">
                <a:xfrm>
                  <a:off x="6706" y="3052"/>
                  <a:ext cx="1386" cy="1773"/>
                  <a:chOff x="6706" y="3052"/>
                  <a:chExt cx="1386" cy="1773"/>
                </a:xfrm>
              </p:grpSpPr>
              <p:cxnSp>
                <p:nvCxnSpPr>
                  <p:cNvPr id="18560" name="AutoShape 171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61" name="AutoShape 171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62" name="AutoShape 171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63" name="Oval 171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544" name="Group 1716"/>
              <p:cNvGrpSpPr>
                <a:grpSpLocks/>
              </p:cNvGrpSpPr>
              <p:nvPr/>
            </p:nvGrpSpPr>
            <p:grpSpPr bwMode="auto">
              <a:xfrm>
                <a:off x="5138" y="5982"/>
                <a:ext cx="601" cy="666"/>
                <a:chOff x="6706" y="3052"/>
                <a:chExt cx="1386" cy="1773"/>
              </a:xfrm>
            </p:grpSpPr>
            <p:cxnSp>
              <p:nvCxnSpPr>
                <p:cNvPr id="18552" name="AutoShape 171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53" name="Group 1718"/>
                <p:cNvGrpSpPr>
                  <a:grpSpLocks/>
                </p:cNvGrpSpPr>
                <p:nvPr/>
              </p:nvGrpSpPr>
              <p:grpSpPr bwMode="auto">
                <a:xfrm>
                  <a:off x="6706" y="3052"/>
                  <a:ext cx="1386" cy="1773"/>
                  <a:chOff x="6706" y="3052"/>
                  <a:chExt cx="1386" cy="1773"/>
                </a:xfrm>
              </p:grpSpPr>
              <p:cxnSp>
                <p:nvCxnSpPr>
                  <p:cNvPr id="18554" name="AutoShape 171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55" name="AutoShape 172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56" name="AutoShape 172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57" name="Oval 172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545" name="Group 1723"/>
              <p:cNvGrpSpPr>
                <a:grpSpLocks/>
              </p:cNvGrpSpPr>
              <p:nvPr/>
            </p:nvGrpSpPr>
            <p:grpSpPr bwMode="auto">
              <a:xfrm>
                <a:off x="5613" y="5982"/>
                <a:ext cx="601" cy="666"/>
                <a:chOff x="6706" y="3052"/>
                <a:chExt cx="1386" cy="1773"/>
              </a:xfrm>
            </p:grpSpPr>
            <p:cxnSp>
              <p:nvCxnSpPr>
                <p:cNvPr id="18546" name="AutoShape 172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47" name="Group 1725"/>
                <p:cNvGrpSpPr>
                  <a:grpSpLocks/>
                </p:cNvGrpSpPr>
                <p:nvPr/>
              </p:nvGrpSpPr>
              <p:grpSpPr bwMode="auto">
                <a:xfrm>
                  <a:off x="6706" y="3052"/>
                  <a:ext cx="1386" cy="1773"/>
                  <a:chOff x="6706" y="3052"/>
                  <a:chExt cx="1386" cy="1773"/>
                </a:xfrm>
              </p:grpSpPr>
              <p:cxnSp>
                <p:nvCxnSpPr>
                  <p:cNvPr id="18548" name="AutoShape 172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49" name="AutoShape 172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50" name="AutoShape 172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51" name="Oval 172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444" name="Group 1730"/>
            <p:cNvGrpSpPr>
              <a:grpSpLocks/>
            </p:cNvGrpSpPr>
            <p:nvPr/>
          </p:nvGrpSpPr>
          <p:grpSpPr bwMode="auto">
            <a:xfrm>
              <a:off x="1042" y="3495"/>
              <a:ext cx="2202" cy="531"/>
              <a:chOff x="1328" y="5949"/>
              <a:chExt cx="4886" cy="701"/>
            </a:xfrm>
          </p:grpSpPr>
          <p:grpSp>
            <p:nvGrpSpPr>
              <p:cNvPr id="18466" name="Group 1731"/>
              <p:cNvGrpSpPr>
                <a:grpSpLocks/>
              </p:cNvGrpSpPr>
              <p:nvPr/>
            </p:nvGrpSpPr>
            <p:grpSpPr bwMode="auto">
              <a:xfrm>
                <a:off x="1328" y="5982"/>
                <a:ext cx="601" cy="666"/>
                <a:chOff x="6706" y="3052"/>
                <a:chExt cx="1386" cy="1773"/>
              </a:xfrm>
            </p:grpSpPr>
            <p:cxnSp>
              <p:nvCxnSpPr>
                <p:cNvPr id="18530" name="AutoShape 173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31" name="Group 1733"/>
                <p:cNvGrpSpPr>
                  <a:grpSpLocks/>
                </p:cNvGrpSpPr>
                <p:nvPr/>
              </p:nvGrpSpPr>
              <p:grpSpPr bwMode="auto">
                <a:xfrm>
                  <a:off x="6706" y="3052"/>
                  <a:ext cx="1386" cy="1773"/>
                  <a:chOff x="6706" y="3052"/>
                  <a:chExt cx="1386" cy="1773"/>
                </a:xfrm>
              </p:grpSpPr>
              <p:cxnSp>
                <p:nvCxnSpPr>
                  <p:cNvPr id="18532" name="AutoShape 173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33" name="AutoShape 173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34" name="AutoShape 173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35" name="Oval 173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467" name="Group 1738"/>
              <p:cNvGrpSpPr>
                <a:grpSpLocks/>
              </p:cNvGrpSpPr>
              <p:nvPr/>
            </p:nvGrpSpPr>
            <p:grpSpPr bwMode="auto">
              <a:xfrm>
                <a:off x="1808" y="5982"/>
                <a:ext cx="601" cy="666"/>
                <a:chOff x="6706" y="3052"/>
                <a:chExt cx="1386" cy="1773"/>
              </a:xfrm>
            </p:grpSpPr>
            <p:cxnSp>
              <p:nvCxnSpPr>
                <p:cNvPr id="18524" name="AutoShape 173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25" name="Group 1740"/>
                <p:cNvGrpSpPr>
                  <a:grpSpLocks/>
                </p:cNvGrpSpPr>
                <p:nvPr/>
              </p:nvGrpSpPr>
              <p:grpSpPr bwMode="auto">
                <a:xfrm>
                  <a:off x="6706" y="3052"/>
                  <a:ext cx="1386" cy="1773"/>
                  <a:chOff x="6706" y="3052"/>
                  <a:chExt cx="1386" cy="1773"/>
                </a:xfrm>
              </p:grpSpPr>
              <p:cxnSp>
                <p:nvCxnSpPr>
                  <p:cNvPr id="18526" name="AutoShape 174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27" name="AutoShape 174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28" name="AutoShape 174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29" name="Oval 174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468" name="Group 1745"/>
              <p:cNvGrpSpPr>
                <a:grpSpLocks/>
              </p:cNvGrpSpPr>
              <p:nvPr/>
            </p:nvGrpSpPr>
            <p:grpSpPr bwMode="auto">
              <a:xfrm>
                <a:off x="2282" y="5982"/>
                <a:ext cx="601" cy="666"/>
                <a:chOff x="6706" y="3052"/>
                <a:chExt cx="1386" cy="1773"/>
              </a:xfrm>
            </p:grpSpPr>
            <p:cxnSp>
              <p:nvCxnSpPr>
                <p:cNvPr id="18518" name="AutoShape 174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19" name="Group 1747"/>
                <p:cNvGrpSpPr>
                  <a:grpSpLocks/>
                </p:cNvGrpSpPr>
                <p:nvPr/>
              </p:nvGrpSpPr>
              <p:grpSpPr bwMode="auto">
                <a:xfrm>
                  <a:off x="6706" y="3052"/>
                  <a:ext cx="1386" cy="1773"/>
                  <a:chOff x="6706" y="3052"/>
                  <a:chExt cx="1386" cy="1773"/>
                </a:xfrm>
              </p:grpSpPr>
              <p:cxnSp>
                <p:nvCxnSpPr>
                  <p:cNvPr id="18520" name="AutoShape 174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21" name="AutoShape 174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22" name="AutoShape 175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23" name="Oval 175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469" name="Group 1752"/>
              <p:cNvGrpSpPr>
                <a:grpSpLocks/>
              </p:cNvGrpSpPr>
              <p:nvPr/>
            </p:nvGrpSpPr>
            <p:grpSpPr bwMode="auto">
              <a:xfrm>
                <a:off x="2756" y="5984"/>
                <a:ext cx="601" cy="666"/>
                <a:chOff x="6706" y="3052"/>
                <a:chExt cx="1386" cy="1773"/>
              </a:xfrm>
            </p:grpSpPr>
            <p:cxnSp>
              <p:nvCxnSpPr>
                <p:cNvPr id="18512" name="AutoShape 175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13" name="Group 1754"/>
                <p:cNvGrpSpPr>
                  <a:grpSpLocks/>
                </p:cNvGrpSpPr>
                <p:nvPr/>
              </p:nvGrpSpPr>
              <p:grpSpPr bwMode="auto">
                <a:xfrm>
                  <a:off x="6706" y="3052"/>
                  <a:ext cx="1386" cy="1773"/>
                  <a:chOff x="6706" y="3052"/>
                  <a:chExt cx="1386" cy="1773"/>
                </a:xfrm>
              </p:grpSpPr>
              <p:cxnSp>
                <p:nvCxnSpPr>
                  <p:cNvPr id="18514" name="AutoShape 175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15" name="AutoShape 175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16" name="AutoShape 175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17" name="Oval 175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470" name="Group 1759"/>
              <p:cNvGrpSpPr>
                <a:grpSpLocks/>
              </p:cNvGrpSpPr>
              <p:nvPr/>
            </p:nvGrpSpPr>
            <p:grpSpPr bwMode="auto">
              <a:xfrm>
                <a:off x="3252" y="5964"/>
                <a:ext cx="601" cy="666"/>
                <a:chOff x="6706" y="3052"/>
                <a:chExt cx="1386" cy="1773"/>
              </a:xfrm>
            </p:grpSpPr>
            <p:cxnSp>
              <p:nvCxnSpPr>
                <p:cNvPr id="18506" name="AutoShape 176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07" name="Group 1761"/>
                <p:cNvGrpSpPr>
                  <a:grpSpLocks/>
                </p:cNvGrpSpPr>
                <p:nvPr/>
              </p:nvGrpSpPr>
              <p:grpSpPr bwMode="auto">
                <a:xfrm>
                  <a:off x="6706" y="3052"/>
                  <a:ext cx="1386" cy="1773"/>
                  <a:chOff x="6706" y="3052"/>
                  <a:chExt cx="1386" cy="1773"/>
                </a:xfrm>
              </p:grpSpPr>
              <p:cxnSp>
                <p:nvCxnSpPr>
                  <p:cNvPr id="18508" name="AutoShape 176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09" name="AutoShape 176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10" name="AutoShape 176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11" name="Oval 176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471" name="Group 1766"/>
              <p:cNvGrpSpPr>
                <a:grpSpLocks/>
              </p:cNvGrpSpPr>
              <p:nvPr/>
            </p:nvGrpSpPr>
            <p:grpSpPr bwMode="auto">
              <a:xfrm>
                <a:off x="3715" y="5966"/>
                <a:ext cx="601" cy="666"/>
                <a:chOff x="6706" y="3052"/>
                <a:chExt cx="1386" cy="1773"/>
              </a:xfrm>
            </p:grpSpPr>
            <p:cxnSp>
              <p:nvCxnSpPr>
                <p:cNvPr id="18500" name="AutoShape 176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501" name="Group 1768"/>
                <p:cNvGrpSpPr>
                  <a:grpSpLocks/>
                </p:cNvGrpSpPr>
                <p:nvPr/>
              </p:nvGrpSpPr>
              <p:grpSpPr bwMode="auto">
                <a:xfrm>
                  <a:off x="6706" y="3052"/>
                  <a:ext cx="1386" cy="1773"/>
                  <a:chOff x="6706" y="3052"/>
                  <a:chExt cx="1386" cy="1773"/>
                </a:xfrm>
              </p:grpSpPr>
              <p:cxnSp>
                <p:nvCxnSpPr>
                  <p:cNvPr id="18502" name="AutoShape 176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503" name="AutoShape 177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504" name="AutoShape 177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505" name="Oval 177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472" name="Group 1773"/>
              <p:cNvGrpSpPr>
                <a:grpSpLocks/>
              </p:cNvGrpSpPr>
              <p:nvPr/>
            </p:nvGrpSpPr>
            <p:grpSpPr bwMode="auto">
              <a:xfrm>
                <a:off x="4178" y="5958"/>
                <a:ext cx="601" cy="666"/>
                <a:chOff x="6706" y="3052"/>
                <a:chExt cx="1386" cy="1773"/>
              </a:xfrm>
            </p:grpSpPr>
            <p:cxnSp>
              <p:nvCxnSpPr>
                <p:cNvPr id="18494" name="AutoShape 177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495" name="Group 1775"/>
                <p:cNvGrpSpPr>
                  <a:grpSpLocks/>
                </p:cNvGrpSpPr>
                <p:nvPr/>
              </p:nvGrpSpPr>
              <p:grpSpPr bwMode="auto">
                <a:xfrm>
                  <a:off x="6706" y="3052"/>
                  <a:ext cx="1386" cy="1773"/>
                  <a:chOff x="6706" y="3052"/>
                  <a:chExt cx="1386" cy="1773"/>
                </a:xfrm>
              </p:grpSpPr>
              <p:cxnSp>
                <p:nvCxnSpPr>
                  <p:cNvPr id="18496" name="AutoShape 177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497" name="AutoShape 177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498" name="AutoShape 177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499" name="Oval 177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473" name="Group 1780"/>
              <p:cNvGrpSpPr>
                <a:grpSpLocks/>
              </p:cNvGrpSpPr>
              <p:nvPr/>
            </p:nvGrpSpPr>
            <p:grpSpPr bwMode="auto">
              <a:xfrm>
                <a:off x="4661" y="5949"/>
                <a:ext cx="601" cy="666"/>
                <a:chOff x="6706" y="3052"/>
                <a:chExt cx="1386" cy="1773"/>
              </a:xfrm>
            </p:grpSpPr>
            <p:cxnSp>
              <p:nvCxnSpPr>
                <p:cNvPr id="18488" name="AutoShape 178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489" name="Group 1782"/>
                <p:cNvGrpSpPr>
                  <a:grpSpLocks/>
                </p:cNvGrpSpPr>
                <p:nvPr/>
              </p:nvGrpSpPr>
              <p:grpSpPr bwMode="auto">
                <a:xfrm>
                  <a:off x="6706" y="3052"/>
                  <a:ext cx="1386" cy="1773"/>
                  <a:chOff x="6706" y="3052"/>
                  <a:chExt cx="1386" cy="1773"/>
                </a:xfrm>
              </p:grpSpPr>
              <p:cxnSp>
                <p:nvCxnSpPr>
                  <p:cNvPr id="18490" name="AutoShape 178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491" name="AutoShape 178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492" name="AutoShape 178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493" name="Oval 178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474" name="Group 1787"/>
              <p:cNvGrpSpPr>
                <a:grpSpLocks/>
              </p:cNvGrpSpPr>
              <p:nvPr/>
            </p:nvGrpSpPr>
            <p:grpSpPr bwMode="auto">
              <a:xfrm>
                <a:off x="5138" y="5982"/>
                <a:ext cx="601" cy="666"/>
                <a:chOff x="6706" y="3052"/>
                <a:chExt cx="1386" cy="1773"/>
              </a:xfrm>
            </p:grpSpPr>
            <p:cxnSp>
              <p:nvCxnSpPr>
                <p:cNvPr id="18482" name="AutoShape 178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483" name="Group 1789"/>
                <p:cNvGrpSpPr>
                  <a:grpSpLocks/>
                </p:cNvGrpSpPr>
                <p:nvPr/>
              </p:nvGrpSpPr>
              <p:grpSpPr bwMode="auto">
                <a:xfrm>
                  <a:off x="6706" y="3052"/>
                  <a:ext cx="1386" cy="1773"/>
                  <a:chOff x="6706" y="3052"/>
                  <a:chExt cx="1386" cy="1773"/>
                </a:xfrm>
              </p:grpSpPr>
              <p:cxnSp>
                <p:nvCxnSpPr>
                  <p:cNvPr id="18484" name="AutoShape 179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485" name="AutoShape 179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486" name="AutoShape 179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487" name="Oval 179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475" name="Group 1794"/>
              <p:cNvGrpSpPr>
                <a:grpSpLocks/>
              </p:cNvGrpSpPr>
              <p:nvPr/>
            </p:nvGrpSpPr>
            <p:grpSpPr bwMode="auto">
              <a:xfrm>
                <a:off x="5613" y="5982"/>
                <a:ext cx="601" cy="666"/>
                <a:chOff x="6706" y="3052"/>
                <a:chExt cx="1386" cy="1773"/>
              </a:xfrm>
            </p:grpSpPr>
            <p:cxnSp>
              <p:nvCxnSpPr>
                <p:cNvPr id="18476" name="AutoShape 179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477" name="Group 1796"/>
                <p:cNvGrpSpPr>
                  <a:grpSpLocks/>
                </p:cNvGrpSpPr>
                <p:nvPr/>
              </p:nvGrpSpPr>
              <p:grpSpPr bwMode="auto">
                <a:xfrm>
                  <a:off x="6706" y="3052"/>
                  <a:ext cx="1386" cy="1773"/>
                  <a:chOff x="6706" y="3052"/>
                  <a:chExt cx="1386" cy="1773"/>
                </a:xfrm>
              </p:grpSpPr>
              <p:cxnSp>
                <p:nvCxnSpPr>
                  <p:cNvPr id="18478" name="AutoShape 179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479" name="AutoShape 179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480" name="AutoShape 179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481" name="Oval 180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18445" name="Group 1801"/>
            <p:cNvGrpSpPr>
              <a:grpSpLocks/>
            </p:cNvGrpSpPr>
            <p:nvPr/>
          </p:nvGrpSpPr>
          <p:grpSpPr bwMode="auto">
            <a:xfrm>
              <a:off x="3206" y="3505"/>
              <a:ext cx="271" cy="504"/>
              <a:chOff x="6706" y="3052"/>
              <a:chExt cx="1386" cy="1773"/>
            </a:xfrm>
          </p:grpSpPr>
          <p:cxnSp>
            <p:nvCxnSpPr>
              <p:cNvPr id="18460" name="AutoShape 180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461" name="Group 1803"/>
              <p:cNvGrpSpPr>
                <a:grpSpLocks/>
              </p:cNvGrpSpPr>
              <p:nvPr/>
            </p:nvGrpSpPr>
            <p:grpSpPr bwMode="auto">
              <a:xfrm>
                <a:off x="6706" y="3052"/>
                <a:ext cx="1386" cy="1773"/>
                <a:chOff x="6706" y="3052"/>
                <a:chExt cx="1386" cy="1773"/>
              </a:xfrm>
            </p:grpSpPr>
            <p:cxnSp>
              <p:nvCxnSpPr>
                <p:cNvPr id="18462" name="AutoShape 180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463" name="AutoShape 180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464" name="AutoShape 180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465" name="Oval 180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446" name="Group 1808"/>
            <p:cNvGrpSpPr>
              <a:grpSpLocks/>
            </p:cNvGrpSpPr>
            <p:nvPr/>
          </p:nvGrpSpPr>
          <p:grpSpPr bwMode="auto">
            <a:xfrm>
              <a:off x="3421" y="3530"/>
              <a:ext cx="271" cy="504"/>
              <a:chOff x="6706" y="3052"/>
              <a:chExt cx="1386" cy="1773"/>
            </a:xfrm>
          </p:grpSpPr>
          <p:cxnSp>
            <p:nvCxnSpPr>
              <p:cNvPr id="18454" name="AutoShape 180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455" name="Group 1810"/>
              <p:cNvGrpSpPr>
                <a:grpSpLocks/>
              </p:cNvGrpSpPr>
              <p:nvPr/>
            </p:nvGrpSpPr>
            <p:grpSpPr bwMode="auto">
              <a:xfrm>
                <a:off x="6706" y="3052"/>
                <a:ext cx="1386" cy="1773"/>
                <a:chOff x="6706" y="3052"/>
                <a:chExt cx="1386" cy="1773"/>
              </a:xfrm>
            </p:grpSpPr>
            <p:cxnSp>
              <p:nvCxnSpPr>
                <p:cNvPr id="18456" name="AutoShape 181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457" name="AutoShape 181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458" name="AutoShape 181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459" name="Oval 181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18447" name="Group 1815"/>
            <p:cNvGrpSpPr>
              <a:grpSpLocks/>
            </p:cNvGrpSpPr>
            <p:nvPr/>
          </p:nvGrpSpPr>
          <p:grpSpPr bwMode="auto">
            <a:xfrm>
              <a:off x="3635" y="3518"/>
              <a:ext cx="271" cy="504"/>
              <a:chOff x="6706" y="3052"/>
              <a:chExt cx="1386" cy="1773"/>
            </a:xfrm>
          </p:grpSpPr>
          <p:cxnSp>
            <p:nvCxnSpPr>
              <p:cNvPr id="18448" name="AutoShape 181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18449" name="Group 1817"/>
              <p:cNvGrpSpPr>
                <a:grpSpLocks/>
              </p:cNvGrpSpPr>
              <p:nvPr/>
            </p:nvGrpSpPr>
            <p:grpSpPr bwMode="auto">
              <a:xfrm>
                <a:off x="6706" y="3052"/>
                <a:ext cx="1386" cy="1773"/>
                <a:chOff x="6706" y="3052"/>
                <a:chExt cx="1386" cy="1773"/>
              </a:xfrm>
            </p:grpSpPr>
            <p:cxnSp>
              <p:nvCxnSpPr>
                <p:cNvPr id="18450" name="AutoShape 181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18451" name="AutoShape 181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18452" name="AutoShape 182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18453" name="Oval 182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pPr eaLnBrk="1" fontAlgn="auto" hangingPunct="1">
              <a:spcAft>
                <a:spcPts val="0"/>
              </a:spcAft>
              <a:defRPr/>
            </a:pPr>
            <a:r>
              <a:rPr lang="en-US" b="1" dirty="0" smtClean="0">
                <a:solidFill>
                  <a:schemeClr val="tx1"/>
                </a:solidFill>
              </a:rPr>
              <a:t>Major Gaps: </a:t>
            </a:r>
            <a:br>
              <a:rPr lang="en-US" b="1" dirty="0" smtClean="0">
                <a:solidFill>
                  <a:schemeClr val="tx1"/>
                </a:solidFill>
              </a:rPr>
            </a:br>
            <a:r>
              <a:rPr lang="en-US" b="1" dirty="0" smtClean="0">
                <a:solidFill>
                  <a:schemeClr val="tx1"/>
                </a:solidFill>
              </a:rPr>
              <a:t>Information and Proper Referral</a:t>
            </a:r>
            <a:endParaRPr lang="en-US" b="1" dirty="0">
              <a:solidFill>
                <a:schemeClr val="tx1"/>
              </a:solidFill>
            </a:endParaRPr>
          </a:p>
        </p:txBody>
      </p:sp>
      <p:sp>
        <p:nvSpPr>
          <p:cNvPr id="20483" name="Content Placeholder 2"/>
          <p:cNvSpPr>
            <a:spLocks noGrp="1"/>
          </p:cNvSpPr>
          <p:nvPr>
            <p:ph sz="quarter" idx="1"/>
          </p:nvPr>
        </p:nvSpPr>
        <p:spPr>
          <a:xfrm>
            <a:off x="304800" y="2057400"/>
            <a:ext cx="4038600" cy="914400"/>
          </a:xfrm>
        </p:spPr>
        <p:txBody>
          <a:bodyPr/>
          <a:lstStyle/>
          <a:p>
            <a:pPr marL="0" indent="0" algn="ctr" eaLnBrk="1" hangingPunct="1">
              <a:lnSpc>
                <a:spcPct val="80000"/>
              </a:lnSpc>
              <a:buFont typeface="Wingdings 2" pitchFamily="18" charset="2"/>
              <a:buNone/>
            </a:pPr>
            <a:r>
              <a:rPr lang="en-US" sz="2200" b="1" smtClean="0">
                <a:solidFill>
                  <a:srgbClr val="C00000"/>
                </a:solidFill>
              </a:rPr>
              <a:t>Only 82.9% clients receive complete information on ART</a:t>
            </a:r>
          </a:p>
        </p:txBody>
      </p:sp>
      <p:grpSp>
        <p:nvGrpSpPr>
          <p:cNvPr id="20484" name="Group 556"/>
          <p:cNvGrpSpPr>
            <a:grpSpLocks/>
          </p:cNvGrpSpPr>
          <p:nvPr/>
        </p:nvGrpSpPr>
        <p:grpSpPr bwMode="auto">
          <a:xfrm>
            <a:off x="533400" y="3200400"/>
            <a:ext cx="3810000" cy="2057400"/>
            <a:chOff x="6403" y="2178"/>
            <a:chExt cx="4422" cy="2617"/>
          </a:xfrm>
        </p:grpSpPr>
        <p:grpSp>
          <p:nvGrpSpPr>
            <p:cNvPr id="21751" name="Group 557"/>
            <p:cNvGrpSpPr>
              <a:grpSpLocks/>
            </p:cNvGrpSpPr>
            <p:nvPr/>
          </p:nvGrpSpPr>
          <p:grpSpPr bwMode="auto">
            <a:xfrm>
              <a:off x="8590" y="2208"/>
              <a:ext cx="2202" cy="531"/>
              <a:chOff x="1328" y="5949"/>
              <a:chExt cx="4886" cy="701"/>
            </a:xfrm>
          </p:grpSpPr>
          <p:grpSp>
            <p:nvGrpSpPr>
              <p:cNvPr id="22270" name="Group 558"/>
              <p:cNvGrpSpPr>
                <a:grpSpLocks/>
              </p:cNvGrpSpPr>
              <p:nvPr/>
            </p:nvGrpSpPr>
            <p:grpSpPr bwMode="auto">
              <a:xfrm>
                <a:off x="1328" y="5982"/>
                <a:ext cx="601" cy="666"/>
                <a:chOff x="6706" y="3052"/>
                <a:chExt cx="1386" cy="1773"/>
              </a:xfrm>
            </p:grpSpPr>
            <p:cxnSp>
              <p:nvCxnSpPr>
                <p:cNvPr id="22334" name="AutoShape 55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335" name="Group 560"/>
                <p:cNvGrpSpPr>
                  <a:grpSpLocks/>
                </p:cNvGrpSpPr>
                <p:nvPr/>
              </p:nvGrpSpPr>
              <p:grpSpPr bwMode="auto">
                <a:xfrm>
                  <a:off x="6706" y="3052"/>
                  <a:ext cx="1386" cy="1773"/>
                  <a:chOff x="6706" y="3052"/>
                  <a:chExt cx="1386" cy="1773"/>
                </a:xfrm>
              </p:grpSpPr>
              <p:cxnSp>
                <p:nvCxnSpPr>
                  <p:cNvPr id="22336" name="AutoShape 56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337" name="AutoShape 56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338" name="AutoShape 56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339" name="Oval 56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71" name="Group 565"/>
              <p:cNvGrpSpPr>
                <a:grpSpLocks/>
              </p:cNvGrpSpPr>
              <p:nvPr/>
            </p:nvGrpSpPr>
            <p:grpSpPr bwMode="auto">
              <a:xfrm>
                <a:off x="1808" y="5982"/>
                <a:ext cx="601" cy="666"/>
                <a:chOff x="6706" y="3052"/>
                <a:chExt cx="1386" cy="1773"/>
              </a:xfrm>
            </p:grpSpPr>
            <p:cxnSp>
              <p:nvCxnSpPr>
                <p:cNvPr id="22328" name="AutoShape 56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329" name="Group 567"/>
                <p:cNvGrpSpPr>
                  <a:grpSpLocks/>
                </p:cNvGrpSpPr>
                <p:nvPr/>
              </p:nvGrpSpPr>
              <p:grpSpPr bwMode="auto">
                <a:xfrm>
                  <a:off x="6706" y="3052"/>
                  <a:ext cx="1386" cy="1773"/>
                  <a:chOff x="6706" y="3052"/>
                  <a:chExt cx="1386" cy="1773"/>
                </a:xfrm>
              </p:grpSpPr>
              <p:cxnSp>
                <p:nvCxnSpPr>
                  <p:cNvPr id="22330" name="AutoShape 56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331" name="AutoShape 56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332" name="AutoShape 57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333" name="Oval 57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72" name="Group 572"/>
              <p:cNvGrpSpPr>
                <a:grpSpLocks/>
              </p:cNvGrpSpPr>
              <p:nvPr/>
            </p:nvGrpSpPr>
            <p:grpSpPr bwMode="auto">
              <a:xfrm>
                <a:off x="2282" y="5982"/>
                <a:ext cx="601" cy="666"/>
                <a:chOff x="6706" y="3052"/>
                <a:chExt cx="1386" cy="1773"/>
              </a:xfrm>
            </p:grpSpPr>
            <p:cxnSp>
              <p:nvCxnSpPr>
                <p:cNvPr id="22322" name="AutoShape 57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323" name="Group 574"/>
                <p:cNvGrpSpPr>
                  <a:grpSpLocks/>
                </p:cNvGrpSpPr>
                <p:nvPr/>
              </p:nvGrpSpPr>
              <p:grpSpPr bwMode="auto">
                <a:xfrm>
                  <a:off x="6706" y="3052"/>
                  <a:ext cx="1386" cy="1773"/>
                  <a:chOff x="6706" y="3052"/>
                  <a:chExt cx="1386" cy="1773"/>
                </a:xfrm>
              </p:grpSpPr>
              <p:cxnSp>
                <p:nvCxnSpPr>
                  <p:cNvPr id="22324" name="AutoShape 57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325" name="AutoShape 57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326" name="AutoShape 57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327" name="Oval 57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73" name="Group 579"/>
              <p:cNvGrpSpPr>
                <a:grpSpLocks/>
              </p:cNvGrpSpPr>
              <p:nvPr/>
            </p:nvGrpSpPr>
            <p:grpSpPr bwMode="auto">
              <a:xfrm>
                <a:off x="2756" y="5984"/>
                <a:ext cx="601" cy="666"/>
                <a:chOff x="6706" y="3052"/>
                <a:chExt cx="1386" cy="1773"/>
              </a:xfrm>
            </p:grpSpPr>
            <p:cxnSp>
              <p:nvCxnSpPr>
                <p:cNvPr id="22316" name="AutoShape 58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317" name="Group 581"/>
                <p:cNvGrpSpPr>
                  <a:grpSpLocks/>
                </p:cNvGrpSpPr>
                <p:nvPr/>
              </p:nvGrpSpPr>
              <p:grpSpPr bwMode="auto">
                <a:xfrm>
                  <a:off x="6706" y="3052"/>
                  <a:ext cx="1386" cy="1773"/>
                  <a:chOff x="6706" y="3052"/>
                  <a:chExt cx="1386" cy="1773"/>
                </a:xfrm>
              </p:grpSpPr>
              <p:cxnSp>
                <p:nvCxnSpPr>
                  <p:cNvPr id="22318" name="AutoShape 58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319" name="AutoShape 58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320" name="AutoShape 58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321" name="Oval 58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74" name="Group 586"/>
              <p:cNvGrpSpPr>
                <a:grpSpLocks/>
              </p:cNvGrpSpPr>
              <p:nvPr/>
            </p:nvGrpSpPr>
            <p:grpSpPr bwMode="auto">
              <a:xfrm>
                <a:off x="3252" y="5964"/>
                <a:ext cx="601" cy="666"/>
                <a:chOff x="6706" y="3052"/>
                <a:chExt cx="1386" cy="1773"/>
              </a:xfrm>
            </p:grpSpPr>
            <p:cxnSp>
              <p:nvCxnSpPr>
                <p:cNvPr id="22310" name="AutoShape 58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311" name="Group 588"/>
                <p:cNvGrpSpPr>
                  <a:grpSpLocks/>
                </p:cNvGrpSpPr>
                <p:nvPr/>
              </p:nvGrpSpPr>
              <p:grpSpPr bwMode="auto">
                <a:xfrm>
                  <a:off x="6706" y="3052"/>
                  <a:ext cx="1386" cy="1773"/>
                  <a:chOff x="6706" y="3052"/>
                  <a:chExt cx="1386" cy="1773"/>
                </a:xfrm>
              </p:grpSpPr>
              <p:cxnSp>
                <p:nvCxnSpPr>
                  <p:cNvPr id="22312" name="AutoShape 58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313" name="AutoShape 59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314" name="AutoShape 59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315" name="Oval 59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75" name="Group 593"/>
              <p:cNvGrpSpPr>
                <a:grpSpLocks/>
              </p:cNvGrpSpPr>
              <p:nvPr/>
            </p:nvGrpSpPr>
            <p:grpSpPr bwMode="auto">
              <a:xfrm>
                <a:off x="3715" y="5966"/>
                <a:ext cx="601" cy="666"/>
                <a:chOff x="6706" y="3052"/>
                <a:chExt cx="1386" cy="1773"/>
              </a:xfrm>
            </p:grpSpPr>
            <p:cxnSp>
              <p:nvCxnSpPr>
                <p:cNvPr id="22304" name="AutoShape 59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305" name="Group 595"/>
                <p:cNvGrpSpPr>
                  <a:grpSpLocks/>
                </p:cNvGrpSpPr>
                <p:nvPr/>
              </p:nvGrpSpPr>
              <p:grpSpPr bwMode="auto">
                <a:xfrm>
                  <a:off x="6706" y="3052"/>
                  <a:ext cx="1386" cy="1773"/>
                  <a:chOff x="6706" y="3052"/>
                  <a:chExt cx="1386" cy="1773"/>
                </a:xfrm>
              </p:grpSpPr>
              <p:cxnSp>
                <p:nvCxnSpPr>
                  <p:cNvPr id="22306" name="AutoShape 59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307" name="AutoShape 59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308" name="AutoShape 59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309" name="Oval 59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76" name="Group 600"/>
              <p:cNvGrpSpPr>
                <a:grpSpLocks/>
              </p:cNvGrpSpPr>
              <p:nvPr/>
            </p:nvGrpSpPr>
            <p:grpSpPr bwMode="auto">
              <a:xfrm>
                <a:off x="4178" y="5958"/>
                <a:ext cx="601" cy="666"/>
                <a:chOff x="6706" y="3052"/>
                <a:chExt cx="1386" cy="1773"/>
              </a:xfrm>
            </p:grpSpPr>
            <p:cxnSp>
              <p:nvCxnSpPr>
                <p:cNvPr id="22298" name="AutoShape 60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99" name="Group 602"/>
                <p:cNvGrpSpPr>
                  <a:grpSpLocks/>
                </p:cNvGrpSpPr>
                <p:nvPr/>
              </p:nvGrpSpPr>
              <p:grpSpPr bwMode="auto">
                <a:xfrm>
                  <a:off x="6706" y="3052"/>
                  <a:ext cx="1386" cy="1773"/>
                  <a:chOff x="6706" y="3052"/>
                  <a:chExt cx="1386" cy="1773"/>
                </a:xfrm>
              </p:grpSpPr>
              <p:cxnSp>
                <p:nvCxnSpPr>
                  <p:cNvPr id="22300" name="AutoShape 60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301" name="AutoShape 60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302" name="AutoShape 60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303" name="Oval 60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77" name="Group 607"/>
              <p:cNvGrpSpPr>
                <a:grpSpLocks/>
              </p:cNvGrpSpPr>
              <p:nvPr/>
            </p:nvGrpSpPr>
            <p:grpSpPr bwMode="auto">
              <a:xfrm>
                <a:off x="4661" y="5949"/>
                <a:ext cx="601" cy="666"/>
                <a:chOff x="6706" y="3052"/>
                <a:chExt cx="1386" cy="1773"/>
              </a:xfrm>
            </p:grpSpPr>
            <p:cxnSp>
              <p:nvCxnSpPr>
                <p:cNvPr id="22292" name="AutoShape 60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93" name="Group 609"/>
                <p:cNvGrpSpPr>
                  <a:grpSpLocks/>
                </p:cNvGrpSpPr>
                <p:nvPr/>
              </p:nvGrpSpPr>
              <p:grpSpPr bwMode="auto">
                <a:xfrm>
                  <a:off x="6706" y="3052"/>
                  <a:ext cx="1386" cy="1773"/>
                  <a:chOff x="6706" y="3052"/>
                  <a:chExt cx="1386" cy="1773"/>
                </a:xfrm>
              </p:grpSpPr>
              <p:cxnSp>
                <p:nvCxnSpPr>
                  <p:cNvPr id="22294" name="AutoShape 61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295" name="AutoShape 61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296" name="AutoShape 61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297" name="Oval 61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78" name="Group 614"/>
              <p:cNvGrpSpPr>
                <a:grpSpLocks/>
              </p:cNvGrpSpPr>
              <p:nvPr/>
            </p:nvGrpSpPr>
            <p:grpSpPr bwMode="auto">
              <a:xfrm>
                <a:off x="5138" y="5982"/>
                <a:ext cx="601" cy="666"/>
                <a:chOff x="6706" y="3052"/>
                <a:chExt cx="1386" cy="1773"/>
              </a:xfrm>
            </p:grpSpPr>
            <p:cxnSp>
              <p:nvCxnSpPr>
                <p:cNvPr id="22286" name="AutoShape 61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87" name="Group 616"/>
                <p:cNvGrpSpPr>
                  <a:grpSpLocks/>
                </p:cNvGrpSpPr>
                <p:nvPr/>
              </p:nvGrpSpPr>
              <p:grpSpPr bwMode="auto">
                <a:xfrm>
                  <a:off x="6706" y="3052"/>
                  <a:ext cx="1386" cy="1773"/>
                  <a:chOff x="6706" y="3052"/>
                  <a:chExt cx="1386" cy="1773"/>
                </a:xfrm>
              </p:grpSpPr>
              <p:cxnSp>
                <p:nvCxnSpPr>
                  <p:cNvPr id="22288" name="AutoShape 61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289" name="AutoShape 61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290" name="AutoShape 61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291" name="Oval 62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79" name="Group 621"/>
              <p:cNvGrpSpPr>
                <a:grpSpLocks/>
              </p:cNvGrpSpPr>
              <p:nvPr/>
            </p:nvGrpSpPr>
            <p:grpSpPr bwMode="auto">
              <a:xfrm>
                <a:off x="5613" y="5982"/>
                <a:ext cx="601" cy="666"/>
                <a:chOff x="6706" y="3052"/>
                <a:chExt cx="1386" cy="1773"/>
              </a:xfrm>
            </p:grpSpPr>
            <p:cxnSp>
              <p:nvCxnSpPr>
                <p:cNvPr id="22280" name="AutoShape 62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81" name="Group 623"/>
                <p:cNvGrpSpPr>
                  <a:grpSpLocks/>
                </p:cNvGrpSpPr>
                <p:nvPr/>
              </p:nvGrpSpPr>
              <p:grpSpPr bwMode="auto">
                <a:xfrm>
                  <a:off x="6706" y="3052"/>
                  <a:ext cx="1386" cy="1773"/>
                  <a:chOff x="6706" y="3052"/>
                  <a:chExt cx="1386" cy="1773"/>
                </a:xfrm>
              </p:grpSpPr>
              <p:cxnSp>
                <p:nvCxnSpPr>
                  <p:cNvPr id="22282" name="AutoShape 62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283" name="AutoShape 62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284" name="AutoShape 62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285" name="Oval 62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21752" name="Group 628"/>
            <p:cNvGrpSpPr>
              <a:grpSpLocks/>
            </p:cNvGrpSpPr>
            <p:nvPr/>
          </p:nvGrpSpPr>
          <p:grpSpPr bwMode="auto">
            <a:xfrm>
              <a:off x="6403" y="2178"/>
              <a:ext cx="2202" cy="531"/>
              <a:chOff x="1328" y="5949"/>
              <a:chExt cx="4886" cy="701"/>
            </a:xfrm>
          </p:grpSpPr>
          <p:grpSp>
            <p:nvGrpSpPr>
              <p:cNvPr id="22200" name="Group 629"/>
              <p:cNvGrpSpPr>
                <a:grpSpLocks/>
              </p:cNvGrpSpPr>
              <p:nvPr/>
            </p:nvGrpSpPr>
            <p:grpSpPr bwMode="auto">
              <a:xfrm>
                <a:off x="1328" y="5982"/>
                <a:ext cx="601" cy="666"/>
                <a:chOff x="6706" y="3052"/>
                <a:chExt cx="1386" cy="1773"/>
              </a:xfrm>
            </p:grpSpPr>
            <p:cxnSp>
              <p:nvCxnSpPr>
                <p:cNvPr id="22264" name="AutoShape 63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65" name="Group 631"/>
                <p:cNvGrpSpPr>
                  <a:grpSpLocks/>
                </p:cNvGrpSpPr>
                <p:nvPr/>
              </p:nvGrpSpPr>
              <p:grpSpPr bwMode="auto">
                <a:xfrm>
                  <a:off x="6706" y="3052"/>
                  <a:ext cx="1386" cy="1773"/>
                  <a:chOff x="6706" y="3052"/>
                  <a:chExt cx="1386" cy="1773"/>
                </a:xfrm>
              </p:grpSpPr>
              <p:cxnSp>
                <p:nvCxnSpPr>
                  <p:cNvPr id="22266" name="AutoShape 63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267" name="AutoShape 63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268" name="AutoShape 63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269" name="Oval 63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01" name="Group 636"/>
              <p:cNvGrpSpPr>
                <a:grpSpLocks/>
              </p:cNvGrpSpPr>
              <p:nvPr/>
            </p:nvGrpSpPr>
            <p:grpSpPr bwMode="auto">
              <a:xfrm>
                <a:off x="1808" y="5982"/>
                <a:ext cx="601" cy="666"/>
                <a:chOff x="6706" y="3052"/>
                <a:chExt cx="1386" cy="1773"/>
              </a:xfrm>
            </p:grpSpPr>
            <p:cxnSp>
              <p:nvCxnSpPr>
                <p:cNvPr id="22258" name="AutoShape 63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59" name="Group 638"/>
                <p:cNvGrpSpPr>
                  <a:grpSpLocks/>
                </p:cNvGrpSpPr>
                <p:nvPr/>
              </p:nvGrpSpPr>
              <p:grpSpPr bwMode="auto">
                <a:xfrm>
                  <a:off x="6706" y="3052"/>
                  <a:ext cx="1386" cy="1773"/>
                  <a:chOff x="6706" y="3052"/>
                  <a:chExt cx="1386" cy="1773"/>
                </a:xfrm>
              </p:grpSpPr>
              <p:cxnSp>
                <p:nvCxnSpPr>
                  <p:cNvPr id="22260" name="AutoShape 63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261" name="AutoShape 64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262" name="AutoShape 64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263" name="Oval 64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02" name="Group 643"/>
              <p:cNvGrpSpPr>
                <a:grpSpLocks/>
              </p:cNvGrpSpPr>
              <p:nvPr/>
            </p:nvGrpSpPr>
            <p:grpSpPr bwMode="auto">
              <a:xfrm>
                <a:off x="2282" y="5982"/>
                <a:ext cx="601" cy="666"/>
                <a:chOff x="6706" y="3052"/>
                <a:chExt cx="1386" cy="1773"/>
              </a:xfrm>
            </p:grpSpPr>
            <p:cxnSp>
              <p:nvCxnSpPr>
                <p:cNvPr id="22252" name="AutoShape 64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53" name="Group 645"/>
                <p:cNvGrpSpPr>
                  <a:grpSpLocks/>
                </p:cNvGrpSpPr>
                <p:nvPr/>
              </p:nvGrpSpPr>
              <p:grpSpPr bwMode="auto">
                <a:xfrm>
                  <a:off x="6706" y="3052"/>
                  <a:ext cx="1386" cy="1773"/>
                  <a:chOff x="6706" y="3052"/>
                  <a:chExt cx="1386" cy="1773"/>
                </a:xfrm>
              </p:grpSpPr>
              <p:cxnSp>
                <p:nvCxnSpPr>
                  <p:cNvPr id="22254" name="AutoShape 64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255" name="AutoShape 64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256" name="AutoShape 64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257" name="Oval 64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03" name="Group 650"/>
              <p:cNvGrpSpPr>
                <a:grpSpLocks/>
              </p:cNvGrpSpPr>
              <p:nvPr/>
            </p:nvGrpSpPr>
            <p:grpSpPr bwMode="auto">
              <a:xfrm>
                <a:off x="2756" y="5984"/>
                <a:ext cx="601" cy="666"/>
                <a:chOff x="6706" y="3052"/>
                <a:chExt cx="1386" cy="1773"/>
              </a:xfrm>
            </p:grpSpPr>
            <p:cxnSp>
              <p:nvCxnSpPr>
                <p:cNvPr id="22246" name="AutoShape 65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47" name="Group 652"/>
                <p:cNvGrpSpPr>
                  <a:grpSpLocks/>
                </p:cNvGrpSpPr>
                <p:nvPr/>
              </p:nvGrpSpPr>
              <p:grpSpPr bwMode="auto">
                <a:xfrm>
                  <a:off x="6706" y="3052"/>
                  <a:ext cx="1386" cy="1773"/>
                  <a:chOff x="6706" y="3052"/>
                  <a:chExt cx="1386" cy="1773"/>
                </a:xfrm>
              </p:grpSpPr>
              <p:cxnSp>
                <p:nvCxnSpPr>
                  <p:cNvPr id="22248" name="AutoShape 65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249" name="AutoShape 65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250" name="AutoShape 65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251" name="Oval 65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04" name="Group 657"/>
              <p:cNvGrpSpPr>
                <a:grpSpLocks/>
              </p:cNvGrpSpPr>
              <p:nvPr/>
            </p:nvGrpSpPr>
            <p:grpSpPr bwMode="auto">
              <a:xfrm>
                <a:off x="3252" y="5964"/>
                <a:ext cx="601" cy="666"/>
                <a:chOff x="6706" y="3052"/>
                <a:chExt cx="1386" cy="1773"/>
              </a:xfrm>
            </p:grpSpPr>
            <p:cxnSp>
              <p:nvCxnSpPr>
                <p:cNvPr id="22240" name="AutoShape 65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41" name="Group 659"/>
                <p:cNvGrpSpPr>
                  <a:grpSpLocks/>
                </p:cNvGrpSpPr>
                <p:nvPr/>
              </p:nvGrpSpPr>
              <p:grpSpPr bwMode="auto">
                <a:xfrm>
                  <a:off x="6706" y="3052"/>
                  <a:ext cx="1386" cy="1773"/>
                  <a:chOff x="6706" y="3052"/>
                  <a:chExt cx="1386" cy="1773"/>
                </a:xfrm>
              </p:grpSpPr>
              <p:cxnSp>
                <p:nvCxnSpPr>
                  <p:cNvPr id="22242" name="AutoShape 66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243" name="AutoShape 66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244" name="AutoShape 66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245" name="Oval 66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05" name="Group 664"/>
              <p:cNvGrpSpPr>
                <a:grpSpLocks/>
              </p:cNvGrpSpPr>
              <p:nvPr/>
            </p:nvGrpSpPr>
            <p:grpSpPr bwMode="auto">
              <a:xfrm>
                <a:off x="3715" y="5966"/>
                <a:ext cx="601" cy="666"/>
                <a:chOff x="6706" y="3052"/>
                <a:chExt cx="1386" cy="1773"/>
              </a:xfrm>
            </p:grpSpPr>
            <p:cxnSp>
              <p:nvCxnSpPr>
                <p:cNvPr id="22234" name="AutoShape 66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35" name="Group 666"/>
                <p:cNvGrpSpPr>
                  <a:grpSpLocks/>
                </p:cNvGrpSpPr>
                <p:nvPr/>
              </p:nvGrpSpPr>
              <p:grpSpPr bwMode="auto">
                <a:xfrm>
                  <a:off x="6706" y="3052"/>
                  <a:ext cx="1386" cy="1773"/>
                  <a:chOff x="6706" y="3052"/>
                  <a:chExt cx="1386" cy="1773"/>
                </a:xfrm>
              </p:grpSpPr>
              <p:cxnSp>
                <p:nvCxnSpPr>
                  <p:cNvPr id="22236" name="AutoShape 66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237" name="AutoShape 66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238" name="AutoShape 66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239" name="Oval 67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06" name="Group 671"/>
              <p:cNvGrpSpPr>
                <a:grpSpLocks/>
              </p:cNvGrpSpPr>
              <p:nvPr/>
            </p:nvGrpSpPr>
            <p:grpSpPr bwMode="auto">
              <a:xfrm>
                <a:off x="4178" y="5958"/>
                <a:ext cx="601" cy="666"/>
                <a:chOff x="6706" y="3052"/>
                <a:chExt cx="1386" cy="1773"/>
              </a:xfrm>
            </p:grpSpPr>
            <p:cxnSp>
              <p:nvCxnSpPr>
                <p:cNvPr id="22228" name="AutoShape 67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29" name="Group 673"/>
                <p:cNvGrpSpPr>
                  <a:grpSpLocks/>
                </p:cNvGrpSpPr>
                <p:nvPr/>
              </p:nvGrpSpPr>
              <p:grpSpPr bwMode="auto">
                <a:xfrm>
                  <a:off x="6706" y="3052"/>
                  <a:ext cx="1386" cy="1773"/>
                  <a:chOff x="6706" y="3052"/>
                  <a:chExt cx="1386" cy="1773"/>
                </a:xfrm>
              </p:grpSpPr>
              <p:cxnSp>
                <p:nvCxnSpPr>
                  <p:cNvPr id="22230" name="AutoShape 67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231" name="AutoShape 67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232" name="AutoShape 67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233" name="Oval 67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07" name="Group 678"/>
              <p:cNvGrpSpPr>
                <a:grpSpLocks/>
              </p:cNvGrpSpPr>
              <p:nvPr/>
            </p:nvGrpSpPr>
            <p:grpSpPr bwMode="auto">
              <a:xfrm>
                <a:off x="4661" y="5949"/>
                <a:ext cx="601" cy="666"/>
                <a:chOff x="6706" y="3052"/>
                <a:chExt cx="1386" cy="1773"/>
              </a:xfrm>
            </p:grpSpPr>
            <p:cxnSp>
              <p:nvCxnSpPr>
                <p:cNvPr id="22222" name="AutoShape 67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23" name="Group 680"/>
                <p:cNvGrpSpPr>
                  <a:grpSpLocks/>
                </p:cNvGrpSpPr>
                <p:nvPr/>
              </p:nvGrpSpPr>
              <p:grpSpPr bwMode="auto">
                <a:xfrm>
                  <a:off x="6706" y="3052"/>
                  <a:ext cx="1386" cy="1773"/>
                  <a:chOff x="6706" y="3052"/>
                  <a:chExt cx="1386" cy="1773"/>
                </a:xfrm>
              </p:grpSpPr>
              <p:cxnSp>
                <p:nvCxnSpPr>
                  <p:cNvPr id="22224" name="AutoShape 68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225" name="AutoShape 68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226" name="AutoShape 68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227" name="Oval 68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08" name="Group 685"/>
              <p:cNvGrpSpPr>
                <a:grpSpLocks/>
              </p:cNvGrpSpPr>
              <p:nvPr/>
            </p:nvGrpSpPr>
            <p:grpSpPr bwMode="auto">
              <a:xfrm>
                <a:off x="5138" y="5982"/>
                <a:ext cx="601" cy="666"/>
                <a:chOff x="6706" y="3052"/>
                <a:chExt cx="1386" cy="1773"/>
              </a:xfrm>
            </p:grpSpPr>
            <p:cxnSp>
              <p:nvCxnSpPr>
                <p:cNvPr id="22216" name="AutoShape 68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17" name="Group 687"/>
                <p:cNvGrpSpPr>
                  <a:grpSpLocks/>
                </p:cNvGrpSpPr>
                <p:nvPr/>
              </p:nvGrpSpPr>
              <p:grpSpPr bwMode="auto">
                <a:xfrm>
                  <a:off x="6706" y="3052"/>
                  <a:ext cx="1386" cy="1773"/>
                  <a:chOff x="6706" y="3052"/>
                  <a:chExt cx="1386" cy="1773"/>
                </a:xfrm>
              </p:grpSpPr>
              <p:cxnSp>
                <p:nvCxnSpPr>
                  <p:cNvPr id="22218" name="AutoShape 68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219" name="AutoShape 68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220" name="AutoShape 69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221" name="Oval 69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209" name="Group 692"/>
              <p:cNvGrpSpPr>
                <a:grpSpLocks/>
              </p:cNvGrpSpPr>
              <p:nvPr/>
            </p:nvGrpSpPr>
            <p:grpSpPr bwMode="auto">
              <a:xfrm>
                <a:off x="5613" y="5982"/>
                <a:ext cx="601" cy="666"/>
                <a:chOff x="6706" y="3052"/>
                <a:chExt cx="1386" cy="1773"/>
              </a:xfrm>
            </p:grpSpPr>
            <p:cxnSp>
              <p:nvCxnSpPr>
                <p:cNvPr id="22210" name="AutoShape 69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211" name="Group 694"/>
                <p:cNvGrpSpPr>
                  <a:grpSpLocks/>
                </p:cNvGrpSpPr>
                <p:nvPr/>
              </p:nvGrpSpPr>
              <p:grpSpPr bwMode="auto">
                <a:xfrm>
                  <a:off x="6706" y="3052"/>
                  <a:ext cx="1386" cy="1773"/>
                  <a:chOff x="6706" y="3052"/>
                  <a:chExt cx="1386" cy="1773"/>
                </a:xfrm>
              </p:grpSpPr>
              <p:cxnSp>
                <p:nvCxnSpPr>
                  <p:cNvPr id="22212" name="AutoShape 69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213" name="AutoShape 69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214" name="AutoShape 69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215" name="Oval 69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21753" name="Group 699"/>
            <p:cNvGrpSpPr>
              <a:grpSpLocks/>
            </p:cNvGrpSpPr>
            <p:nvPr/>
          </p:nvGrpSpPr>
          <p:grpSpPr bwMode="auto">
            <a:xfrm>
              <a:off x="6415" y="2696"/>
              <a:ext cx="2202" cy="530"/>
              <a:chOff x="1328" y="5949"/>
              <a:chExt cx="4886" cy="701"/>
            </a:xfrm>
          </p:grpSpPr>
          <p:grpSp>
            <p:nvGrpSpPr>
              <p:cNvPr id="22130" name="Group 700"/>
              <p:cNvGrpSpPr>
                <a:grpSpLocks/>
              </p:cNvGrpSpPr>
              <p:nvPr/>
            </p:nvGrpSpPr>
            <p:grpSpPr bwMode="auto">
              <a:xfrm>
                <a:off x="1328" y="5982"/>
                <a:ext cx="601" cy="666"/>
                <a:chOff x="6706" y="3052"/>
                <a:chExt cx="1386" cy="1773"/>
              </a:xfrm>
            </p:grpSpPr>
            <p:cxnSp>
              <p:nvCxnSpPr>
                <p:cNvPr id="22194" name="AutoShape 70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95" name="Group 702"/>
                <p:cNvGrpSpPr>
                  <a:grpSpLocks/>
                </p:cNvGrpSpPr>
                <p:nvPr/>
              </p:nvGrpSpPr>
              <p:grpSpPr bwMode="auto">
                <a:xfrm>
                  <a:off x="6706" y="3052"/>
                  <a:ext cx="1386" cy="1773"/>
                  <a:chOff x="6706" y="3052"/>
                  <a:chExt cx="1386" cy="1773"/>
                </a:xfrm>
              </p:grpSpPr>
              <p:cxnSp>
                <p:nvCxnSpPr>
                  <p:cNvPr id="22196" name="AutoShape 70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97" name="AutoShape 70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98" name="AutoShape 70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99" name="Oval 70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131" name="Group 707"/>
              <p:cNvGrpSpPr>
                <a:grpSpLocks/>
              </p:cNvGrpSpPr>
              <p:nvPr/>
            </p:nvGrpSpPr>
            <p:grpSpPr bwMode="auto">
              <a:xfrm>
                <a:off x="1808" y="5982"/>
                <a:ext cx="601" cy="666"/>
                <a:chOff x="6706" y="3052"/>
                <a:chExt cx="1386" cy="1773"/>
              </a:xfrm>
            </p:grpSpPr>
            <p:cxnSp>
              <p:nvCxnSpPr>
                <p:cNvPr id="22188" name="AutoShape 70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89" name="Group 709"/>
                <p:cNvGrpSpPr>
                  <a:grpSpLocks/>
                </p:cNvGrpSpPr>
                <p:nvPr/>
              </p:nvGrpSpPr>
              <p:grpSpPr bwMode="auto">
                <a:xfrm>
                  <a:off x="6706" y="3052"/>
                  <a:ext cx="1386" cy="1773"/>
                  <a:chOff x="6706" y="3052"/>
                  <a:chExt cx="1386" cy="1773"/>
                </a:xfrm>
              </p:grpSpPr>
              <p:cxnSp>
                <p:nvCxnSpPr>
                  <p:cNvPr id="22190" name="AutoShape 71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91" name="AutoShape 71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92" name="AutoShape 71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93" name="Oval 71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132" name="Group 714"/>
              <p:cNvGrpSpPr>
                <a:grpSpLocks/>
              </p:cNvGrpSpPr>
              <p:nvPr/>
            </p:nvGrpSpPr>
            <p:grpSpPr bwMode="auto">
              <a:xfrm>
                <a:off x="2282" y="5982"/>
                <a:ext cx="601" cy="666"/>
                <a:chOff x="6706" y="3052"/>
                <a:chExt cx="1386" cy="1773"/>
              </a:xfrm>
            </p:grpSpPr>
            <p:cxnSp>
              <p:nvCxnSpPr>
                <p:cNvPr id="22182" name="AutoShape 71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83" name="Group 716"/>
                <p:cNvGrpSpPr>
                  <a:grpSpLocks/>
                </p:cNvGrpSpPr>
                <p:nvPr/>
              </p:nvGrpSpPr>
              <p:grpSpPr bwMode="auto">
                <a:xfrm>
                  <a:off x="6706" y="3052"/>
                  <a:ext cx="1386" cy="1773"/>
                  <a:chOff x="6706" y="3052"/>
                  <a:chExt cx="1386" cy="1773"/>
                </a:xfrm>
              </p:grpSpPr>
              <p:cxnSp>
                <p:nvCxnSpPr>
                  <p:cNvPr id="22184" name="AutoShape 71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85" name="AutoShape 71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86" name="AutoShape 71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87" name="Oval 72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133" name="Group 721"/>
              <p:cNvGrpSpPr>
                <a:grpSpLocks/>
              </p:cNvGrpSpPr>
              <p:nvPr/>
            </p:nvGrpSpPr>
            <p:grpSpPr bwMode="auto">
              <a:xfrm>
                <a:off x="2756" y="5984"/>
                <a:ext cx="601" cy="666"/>
                <a:chOff x="6706" y="3052"/>
                <a:chExt cx="1386" cy="1773"/>
              </a:xfrm>
            </p:grpSpPr>
            <p:cxnSp>
              <p:nvCxnSpPr>
                <p:cNvPr id="22176" name="AutoShape 72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77" name="Group 723"/>
                <p:cNvGrpSpPr>
                  <a:grpSpLocks/>
                </p:cNvGrpSpPr>
                <p:nvPr/>
              </p:nvGrpSpPr>
              <p:grpSpPr bwMode="auto">
                <a:xfrm>
                  <a:off x="6706" y="3052"/>
                  <a:ext cx="1386" cy="1773"/>
                  <a:chOff x="6706" y="3052"/>
                  <a:chExt cx="1386" cy="1773"/>
                </a:xfrm>
              </p:grpSpPr>
              <p:cxnSp>
                <p:nvCxnSpPr>
                  <p:cNvPr id="22178" name="AutoShape 72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79" name="AutoShape 72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80" name="AutoShape 72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81" name="Oval 72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134" name="Group 728"/>
              <p:cNvGrpSpPr>
                <a:grpSpLocks/>
              </p:cNvGrpSpPr>
              <p:nvPr/>
            </p:nvGrpSpPr>
            <p:grpSpPr bwMode="auto">
              <a:xfrm>
                <a:off x="3252" y="5964"/>
                <a:ext cx="601" cy="666"/>
                <a:chOff x="6706" y="3052"/>
                <a:chExt cx="1386" cy="1773"/>
              </a:xfrm>
            </p:grpSpPr>
            <p:cxnSp>
              <p:nvCxnSpPr>
                <p:cNvPr id="22170" name="AutoShape 72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71" name="Group 730"/>
                <p:cNvGrpSpPr>
                  <a:grpSpLocks/>
                </p:cNvGrpSpPr>
                <p:nvPr/>
              </p:nvGrpSpPr>
              <p:grpSpPr bwMode="auto">
                <a:xfrm>
                  <a:off x="6706" y="3052"/>
                  <a:ext cx="1386" cy="1773"/>
                  <a:chOff x="6706" y="3052"/>
                  <a:chExt cx="1386" cy="1773"/>
                </a:xfrm>
              </p:grpSpPr>
              <p:cxnSp>
                <p:nvCxnSpPr>
                  <p:cNvPr id="22172" name="AutoShape 73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73" name="AutoShape 73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74" name="AutoShape 73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75" name="Oval 73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135" name="Group 735"/>
              <p:cNvGrpSpPr>
                <a:grpSpLocks/>
              </p:cNvGrpSpPr>
              <p:nvPr/>
            </p:nvGrpSpPr>
            <p:grpSpPr bwMode="auto">
              <a:xfrm>
                <a:off x="3715" y="5966"/>
                <a:ext cx="601" cy="666"/>
                <a:chOff x="6706" y="3052"/>
                <a:chExt cx="1386" cy="1773"/>
              </a:xfrm>
            </p:grpSpPr>
            <p:cxnSp>
              <p:nvCxnSpPr>
                <p:cNvPr id="22164" name="AutoShape 73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65" name="Group 737"/>
                <p:cNvGrpSpPr>
                  <a:grpSpLocks/>
                </p:cNvGrpSpPr>
                <p:nvPr/>
              </p:nvGrpSpPr>
              <p:grpSpPr bwMode="auto">
                <a:xfrm>
                  <a:off x="6706" y="3052"/>
                  <a:ext cx="1386" cy="1773"/>
                  <a:chOff x="6706" y="3052"/>
                  <a:chExt cx="1386" cy="1773"/>
                </a:xfrm>
              </p:grpSpPr>
              <p:cxnSp>
                <p:nvCxnSpPr>
                  <p:cNvPr id="22166" name="AutoShape 73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67" name="AutoShape 73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68" name="AutoShape 74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69" name="Oval 74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136" name="Group 742"/>
              <p:cNvGrpSpPr>
                <a:grpSpLocks/>
              </p:cNvGrpSpPr>
              <p:nvPr/>
            </p:nvGrpSpPr>
            <p:grpSpPr bwMode="auto">
              <a:xfrm>
                <a:off x="4178" y="5958"/>
                <a:ext cx="601" cy="666"/>
                <a:chOff x="6706" y="3052"/>
                <a:chExt cx="1386" cy="1773"/>
              </a:xfrm>
            </p:grpSpPr>
            <p:cxnSp>
              <p:nvCxnSpPr>
                <p:cNvPr id="22158" name="AutoShape 74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59" name="Group 744"/>
                <p:cNvGrpSpPr>
                  <a:grpSpLocks/>
                </p:cNvGrpSpPr>
                <p:nvPr/>
              </p:nvGrpSpPr>
              <p:grpSpPr bwMode="auto">
                <a:xfrm>
                  <a:off x="6706" y="3052"/>
                  <a:ext cx="1386" cy="1773"/>
                  <a:chOff x="6706" y="3052"/>
                  <a:chExt cx="1386" cy="1773"/>
                </a:xfrm>
              </p:grpSpPr>
              <p:cxnSp>
                <p:nvCxnSpPr>
                  <p:cNvPr id="22160" name="AutoShape 74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61" name="AutoShape 74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62" name="AutoShape 74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63" name="Oval 74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137" name="Group 749"/>
              <p:cNvGrpSpPr>
                <a:grpSpLocks/>
              </p:cNvGrpSpPr>
              <p:nvPr/>
            </p:nvGrpSpPr>
            <p:grpSpPr bwMode="auto">
              <a:xfrm>
                <a:off x="4661" y="5949"/>
                <a:ext cx="601" cy="666"/>
                <a:chOff x="6706" y="3052"/>
                <a:chExt cx="1386" cy="1773"/>
              </a:xfrm>
            </p:grpSpPr>
            <p:cxnSp>
              <p:nvCxnSpPr>
                <p:cNvPr id="22152" name="AutoShape 75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53" name="Group 751"/>
                <p:cNvGrpSpPr>
                  <a:grpSpLocks/>
                </p:cNvGrpSpPr>
                <p:nvPr/>
              </p:nvGrpSpPr>
              <p:grpSpPr bwMode="auto">
                <a:xfrm>
                  <a:off x="6706" y="3052"/>
                  <a:ext cx="1386" cy="1773"/>
                  <a:chOff x="6706" y="3052"/>
                  <a:chExt cx="1386" cy="1773"/>
                </a:xfrm>
              </p:grpSpPr>
              <p:cxnSp>
                <p:nvCxnSpPr>
                  <p:cNvPr id="22154" name="AutoShape 75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55" name="AutoShape 75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56" name="AutoShape 75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57" name="Oval 75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138" name="Group 756"/>
              <p:cNvGrpSpPr>
                <a:grpSpLocks/>
              </p:cNvGrpSpPr>
              <p:nvPr/>
            </p:nvGrpSpPr>
            <p:grpSpPr bwMode="auto">
              <a:xfrm>
                <a:off x="5138" y="5982"/>
                <a:ext cx="601" cy="666"/>
                <a:chOff x="6706" y="3052"/>
                <a:chExt cx="1386" cy="1773"/>
              </a:xfrm>
            </p:grpSpPr>
            <p:cxnSp>
              <p:nvCxnSpPr>
                <p:cNvPr id="22146" name="AutoShape 75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47" name="Group 758"/>
                <p:cNvGrpSpPr>
                  <a:grpSpLocks/>
                </p:cNvGrpSpPr>
                <p:nvPr/>
              </p:nvGrpSpPr>
              <p:grpSpPr bwMode="auto">
                <a:xfrm>
                  <a:off x="6706" y="3052"/>
                  <a:ext cx="1386" cy="1773"/>
                  <a:chOff x="6706" y="3052"/>
                  <a:chExt cx="1386" cy="1773"/>
                </a:xfrm>
              </p:grpSpPr>
              <p:cxnSp>
                <p:nvCxnSpPr>
                  <p:cNvPr id="22148" name="AutoShape 75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49" name="AutoShape 76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50" name="AutoShape 76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51" name="Oval 76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139" name="Group 763"/>
              <p:cNvGrpSpPr>
                <a:grpSpLocks/>
              </p:cNvGrpSpPr>
              <p:nvPr/>
            </p:nvGrpSpPr>
            <p:grpSpPr bwMode="auto">
              <a:xfrm>
                <a:off x="5613" y="5982"/>
                <a:ext cx="601" cy="666"/>
                <a:chOff x="6706" y="3052"/>
                <a:chExt cx="1386" cy="1773"/>
              </a:xfrm>
            </p:grpSpPr>
            <p:cxnSp>
              <p:nvCxnSpPr>
                <p:cNvPr id="22140" name="AutoShape 76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41" name="Group 765"/>
                <p:cNvGrpSpPr>
                  <a:grpSpLocks/>
                </p:cNvGrpSpPr>
                <p:nvPr/>
              </p:nvGrpSpPr>
              <p:grpSpPr bwMode="auto">
                <a:xfrm>
                  <a:off x="6706" y="3052"/>
                  <a:ext cx="1386" cy="1773"/>
                  <a:chOff x="6706" y="3052"/>
                  <a:chExt cx="1386" cy="1773"/>
                </a:xfrm>
              </p:grpSpPr>
              <p:cxnSp>
                <p:nvCxnSpPr>
                  <p:cNvPr id="22142" name="AutoShape 76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43" name="AutoShape 76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44" name="AutoShape 76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45" name="Oval 76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21754" name="Group 770"/>
            <p:cNvGrpSpPr>
              <a:grpSpLocks/>
            </p:cNvGrpSpPr>
            <p:nvPr/>
          </p:nvGrpSpPr>
          <p:grpSpPr bwMode="auto">
            <a:xfrm>
              <a:off x="8605" y="2684"/>
              <a:ext cx="2203" cy="531"/>
              <a:chOff x="1328" y="5949"/>
              <a:chExt cx="4886" cy="701"/>
            </a:xfrm>
          </p:grpSpPr>
          <p:grpSp>
            <p:nvGrpSpPr>
              <p:cNvPr id="22060" name="Group 771"/>
              <p:cNvGrpSpPr>
                <a:grpSpLocks/>
              </p:cNvGrpSpPr>
              <p:nvPr/>
            </p:nvGrpSpPr>
            <p:grpSpPr bwMode="auto">
              <a:xfrm>
                <a:off x="1328" y="5982"/>
                <a:ext cx="601" cy="666"/>
                <a:chOff x="6706" y="3052"/>
                <a:chExt cx="1386" cy="1773"/>
              </a:xfrm>
            </p:grpSpPr>
            <p:cxnSp>
              <p:nvCxnSpPr>
                <p:cNvPr id="22124" name="AutoShape 77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25" name="Group 773"/>
                <p:cNvGrpSpPr>
                  <a:grpSpLocks/>
                </p:cNvGrpSpPr>
                <p:nvPr/>
              </p:nvGrpSpPr>
              <p:grpSpPr bwMode="auto">
                <a:xfrm>
                  <a:off x="6706" y="3052"/>
                  <a:ext cx="1386" cy="1773"/>
                  <a:chOff x="6706" y="3052"/>
                  <a:chExt cx="1386" cy="1773"/>
                </a:xfrm>
              </p:grpSpPr>
              <p:cxnSp>
                <p:nvCxnSpPr>
                  <p:cNvPr id="22126" name="AutoShape 77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27" name="AutoShape 77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28" name="AutoShape 77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29" name="Oval 77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061" name="Group 778"/>
              <p:cNvGrpSpPr>
                <a:grpSpLocks/>
              </p:cNvGrpSpPr>
              <p:nvPr/>
            </p:nvGrpSpPr>
            <p:grpSpPr bwMode="auto">
              <a:xfrm>
                <a:off x="1808" y="5982"/>
                <a:ext cx="601" cy="666"/>
                <a:chOff x="6706" y="3052"/>
                <a:chExt cx="1386" cy="1773"/>
              </a:xfrm>
            </p:grpSpPr>
            <p:cxnSp>
              <p:nvCxnSpPr>
                <p:cNvPr id="22118" name="AutoShape 77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19" name="Group 780"/>
                <p:cNvGrpSpPr>
                  <a:grpSpLocks/>
                </p:cNvGrpSpPr>
                <p:nvPr/>
              </p:nvGrpSpPr>
              <p:grpSpPr bwMode="auto">
                <a:xfrm>
                  <a:off x="6706" y="3052"/>
                  <a:ext cx="1386" cy="1773"/>
                  <a:chOff x="6706" y="3052"/>
                  <a:chExt cx="1386" cy="1773"/>
                </a:xfrm>
              </p:grpSpPr>
              <p:cxnSp>
                <p:nvCxnSpPr>
                  <p:cNvPr id="22120" name="AutoShape 78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21" name="AutoShape 78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22" name="AutoShape 78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23" name="Oval 78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062" name="Group 785"/>
              <p:cNvGrpSpPr>
                <a:grpSpLocks/>
              </p:cNvGrpSpPr>
              <p:nvPr/>
            </p:nvGrpSpPr>
            <p:grpSpPr bwMode="auto">
              <a:xfrm>
                <a:off x="2282" y="5982"/>
                <a:ext cx="601" cy="666"/>
                <a:chOff x="6706" y="3052"/>
                <a:chExt cx="1386" cy="1773"/>
              </a:xfrm>
            </p:grpSpPr>
            <p:cxnSp>
              <p:nvCxnSpPr>
                <p:cNvPr id="22112" name="AutoShape 78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13" name="Group 787"/>
                <p:cNvGrpSpPr>
                  <a:grpSpLocks/>
                </p:cNvGrpSpPr>
                <p:nvPr/>
              </p:nvGrpSpPr>
              <p:grpSpPr bwMode="auto">
                <a:xfrm>
                  <a:off x="6706" y="3052"/>
                  <a:ext cx="1386" cy="1773"/>
                  <a:chOff x="6706" y="3052"/>
                  <a:chExt cx="1386" cy="1773"/>
                </a:xfrm>
              </p:grpSpPr>
              <p:cxnSp>
                <p:nvCxnSpPr>
                  <p:cNvPr id="22114" name="AutoShape 78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15" name="AutoShape 78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16" name="AutoShape 79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17" name="Oval 79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063" name="Group 792"/>
              <p:cNvGrpSpPr>
                <a:grpSpLocks/>
              </p:cNvGrpSpPr>
              <p:nvPr/>
            </p:nvGrpSpPr>
            <p:grpSpPr bwMode="auto">
              <a:xfrm>
                <a:off x="2756" y="5984"/>
                <a:ext cx="601" cy="666"/>
                <a:chOff x="6706" y="3052"/>
                <a:chExt cx="1386" cy="1773"/>
              </a:xfrm>
            </p:grpSpPr>
            <p:cxnSp>
              <p:nvCxnSpPr>
                <p:cNvPr id="22106" name="AutoShape 79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07" name="Group 794"/>
                <p:cNvGrpSpPr>
                  <a:grpSpLocks/>
                </p:cNvGrpSpPr>
                <p:nvPr/>
              </p:nvGrpSpPr>
              <p:grpSpPr bwMode="auto">
                <a:xfrm>
                  <a:off x="6706" y="3052"/>
                  <a:ext cx="1386" cy="1773"/>
                  <a:chOff x="6706" y="3052"/>
                  <a:chExt cx="1386" cy="1773"/>
                </a:xfrm>
              </p:grpSpPr>
              <p:cxnSp>
                <p:nvCxnSpPr>
                  <p:cNvPr id="22108" name="AutoShape 79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09" name="AutoShape 79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10" name="AutoShape 79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11" name="Oval 79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064" name="Group 799"/>
              <p:cNvGrpSpPr>
                <a:grpSpLocks/>
              </p:cNvGrpSpPr>
              <p:nvPr/>
            </p:nvGrpSpPr>
            <p:grpSpPr bwMode="auto">
              <a:xfrm>
                <a:off x="3252" y="5964"/>
                <a:ext cx="601" cy="666"/>
                <a:chOff x="6706" y="3052"/>
                <a:chExt cx="1386" cy="1773"/>
              </a:xfrm>
            </p:grpSpPr>
            <p:cxnSp>
              <p:nvCxnSpPr>
                <p:cNvPr id="22100" name="AutoShape 80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101" name="Group 801"/>
                <p:cNvGrpSpPr>
                  <a:grpSpLocks/>
                </p:cNvGrpSpPr>
                <p:nvPr/>
              </p:nvGrpSpPr>
              <p:grpSpPr bwMode="auto">
                <a:xfrm>
                  <a:off x="6706" y="3052"/>
                  <a:ext cx="1386" cy="1773"/>
                  <a:chOff x="6706" y="3052"/>
                  <a:chExt cx="1386" cy="1773"/>
                </a:xfrm>
              </p:grpSpPr>
              <p:cxnSp>
                <p:nvCxnSpPr>
                  <p:cNvPr id="22102" name="AutoShape 80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103" name="AutoShape 80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104" name="AutoShape 80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105" name="Oval 80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065" name="Group 806"/>
              <p:cNvGrpSpPr>
                <a:grpSpLocks/>
              </p:cNvGrpSpPr>
              <p:nvPr/>
            </p:nvGrpSpPr>
            <p:grpSpPr bwMode="auto">
              <a:xfrm>
                <a:off x="3715" y="5966"/>
                <a:ext cx="601" cy="666"/>
                <a:chOff x="6706" y="3052"/>
                <a:chExt cx="1386" cy="1773"/>
              </a:xfrm>
            </p:grpSpPr>
            <p:cxnSp>
              <p:nvCxnSpPr>
                <p:cNvPr id="22094" name="AutoShape 80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95" name="Group 808"/>
                <p:cNvGrpSpPr>
                  <a:grpSpLocks/>
                </p:cNvGrpSpPr>
                <p:nvPr/>
              </p:nvGrpSpPr>
              <p:grpSpPr bwMode="auto">
                <a:xfrm>
                  <a:off x="6706" y="3052"/>
                  <a:ext cx="1386" cy="1773"/>
                  <a:chOff x="6706" y="3052"/>
                  <a:chExt cx="1386" cy="1773"/>
                </a:xfrm>
              </p:grpSpPr>
              <p:cxnSp>
                <p:nvCxnSpPr>
                  <p:cNvPr id="22096" name="AutoShape 80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97" name="AutoShape 81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98" name="AutoShape 81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99" name="Oval 81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066" name="Group 813"/>
              <p:cNvGrpSpPr>
                <a:grpSpLocks/>
              </p:cNvGrpSpPr>
              <p:nvPr/>
            </p:nvGrpSpPr>
            <p:grpSpPr bwMode="auto">
              <a:xfrm>
                <a:off x="4178" y="5958"/>
                <a:ext cx="601" cy="666"/>
                <a:chOff x="6706" y="3052"/>
                <a:chExt cx="1386" cy="1773"/>
              </a:xfrm>
            </p:grpSpPr>
            <p:cxnSp>
              <p:nvCxnSpPr>
                <p:cNvPr id="22088" name="AutoShape 81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89" name="Group 815"/>
                <p:cNvGrpSpPr>
                  <a:grpSpLocks/>
                </p:cNvGrpSpPr>
                <p:nvPr/>
              </p:nvGrpSpPr>
              <p:grpSpPr bwMode="auto">
                <a:xfrm>
                  <a:off x="6706" y="3052"/>
                  <a:ext cx="1386" cy="1773"/>
                  <a:chOff x="6706" y="3052"/>
                  <a:chExt cx="1386" cy="1773"/>
                </a:xfrm>
              </p:grpSpPr>
              <p:cxnSp>
                <p:nvCxnSpPr>
                  <p:cNvPr id="22090" name="AutoShape 81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91" name="AutoShape 81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92" name="AutoShape 81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93" name="Oval 81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067" name="Group 820"/>
              <p:cNvGrpSpPr>
                <a:grpSpLocks/>
              </p:cNvGrpSpPr>
              <p:nvPr/>
            </p:nvGrpSpPr>
            <p:grpSpPr bwMode="auto">
              <a:xfrm>
                <a:off x="4661" y="5949"/>
                <a:ext cx="601" cy="666"/>
                <a:chOff x="6706" y="3052"/>
                <a:chExt cx="1386" cy="1773"/>
              </a:xfrm>
            </p:grpSpPr>
            <p:cxnSp>
              <p:nvCxnSpPr>
                <p:cNvPr id="22082" name="AutoShape 82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83" name="Group 822"/>
                <p:cNvGrpSpPr>
                  <a:grpSpLocks/>
                </p:cNvGrpSpPr>
                <p:nvPr/>
              </p:nvGrpSpPr>
              <p:grpSpPr bwMode="auto">
                <a:xfrm>
                  <a:off x="6706" y="3052"/>
                  <a:ext cx="1386" cy="1773"/>
                  <a:chOff x="6706" y="3052"/>
                  <a:chExt cx="1386" cy="1773"/>
                </a:xfrm>
              </p:grpSpPr>
              <p:cxnSp>
                <p:nvCxnSpPr>
                  <p:cNvPr id="22084" name="AutoShape 82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85" name="AutoShape 82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86" name="AutoShape 82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87" name="Oval 82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068" name="Group 827"/>
              <p:cNvGrpSpPr>
                <a:grpSpLocks/>
              </p:cNvGrpSpPr>
              <p:nvPr/>
            </p:nvGrpSpPr>
            <p:grpSpPr bwMode="auto">
              <a:xfrm>
                <a:off x="5138" y="5982"/>
                <a:ext cx="601" cy="666"/>
                <a:chOff x="6706" y="3052"/>
                <a:chExt cx="1386" cy="1773"/>
              </a:xfrm>
            </p:grpSpPr>
            <p:cxnSp>
              <p:nvCxnSpPr>
                <p:cNvPr id="22076" name="AutoShape 82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77" name="Group 829"/>
                <p:cNvGrpSpPr>
                  <a:grpSpLocks/>
                </p:cNvGrpSpPr>
                <p:nvPr/>
              </p:nvGrpSpPr>
              <p:grpSpPr bwMode="auto">
                <a:xfrm>
                  <a:off x="6706" y="3052"/>
                  <a:ext cx="1386" cy="1773"/>
                  <a:chOff x="6706" y="3052"/>
                  <a:chExt cx="1386" cy="1773"/>
                </a:xfrm>
              </p:grpSpPr>
              <p:cxnSp>
                <p:nvCxnSpPr>
                  <p:cNvPr id="22078" name="AutoShape 83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79" name="AutoShape 83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80" name="AutoShape 83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81" name="Oval 83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2069" name="Group 834"/>
              <p:cNvGrpSpPr>
                <a:grpSpLocks/>
              </p:cNvGrpSpPr>
              <p:nvPr/>
            </p:nvGrpSpPr>
            <p:grpSpPr bwMode="auto">
              <a:xfrm>
                <a:off x="5613" y="5982"/>
                <a:ext cx="601" cy="666"/>
                <a:chOff x="6706" y="3052"/>
                <a:chExt cx="1386" cy="1773"/>
              </a:xfrm>
            </p:grpSpPr>
            <p:cxnSp>
              <p:nvCxnSpPr>
                <p:cNvPr id="22070" name="AutoShape 83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71" name="Group 836"/>
                <p:cNvGrpSpPr>
                  <a:grpSpLocks/>
                </p:cNvGrpSpPr>
                <p:nvPr/>
              </p:nvGrpSpPr>
              <p:grpSpPr bwMode="auto">
                <a:xfrm>
                  <a:off x="6706" y="3052"/>
                  <a:ext cx="1386" cy="1773"/>
                  <a:chOff x="6706" y="3052"/>
                  <a:chExt cx="1386" cy="1773"/>
                </a:xfrm>
              </p:grpSpPr>
              <p:cxnSp>
                <p:nvCxnSpPr>
                  <p:cNvPr id="22072" name="AutoShape 83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73" name="AutoShape 83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74" name="AutoShape 83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75" name="Oval 84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21755" name="Group 841"/>
            <p:cNvGrpSpPr>
              <a:grpSpLocks/>
            </p:cNvGrpSpPr>
            <p:nvPr/>
          </p:nvGrpSpPr>
          <p:grpSpPr bwMode="auto">
            <a:xfrm>
              <a:off x="8622" y="3706"/>
              <a:ext cx="2203" cy="531"/>
              <a:chOff x="1328" y="5949"/>
              <a:chExt cx="4886" cy="701"/>
            </a:xfrm>
          </p:grpSpPr>
          <p:grpSp>
            <p:nvGrpSpPr>
              <p:cNvPr id="21990" name="Group 842"/>
              <p:cNvGrpSpPr>
                <a:grpSpLocks/>
              </p:cNvGrpSpPr>
              <p:nvPr/>
            </p:nvGrpSpPr>
            <p:grpSpPr bwMode="auto">
              <a:xfrm>
                <a:off x="1328" y="5982"/>
                <a:ext cx="601" cy="666"/>
                <a:chOff x="6706" y="3052"/>
                <a:chExt cx="1386" cy="1773"/>
              </a:xfrm>
            </p:grpSpPr>
            <p:cxnSp>
              <p:nvCxnSpPr>
                <p:cNvPr id="22054" name="AutoShape 84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55" name="Group 844"/>
                <p:cNvGrpSpPr>
                  <a:grpSpLocks/>
                </p:cNvGrpSpPr>
                <p:nvPr/>
              </p:nvGrpSpPr>
              <p:grpSpPr bwMode="auto">
                <a:xfrm>
                  <a:off x="6706" y="3052"/>
                  <a:ext cx="1386" cy="1773"/>
                  <a:chOff x="6706" y="3052"/>
                  <a:chExt cx="1386" cy="1773"/>
                </a:xfrm>
              </p:grpSpPr>
              <p:cxnSp>
                <p:nvCxnSpPr>
                  <p:cNvPr id="22056" name="AutoShape 84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57" name="AutoShape 84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58" name="AutoShape 84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59" name="Oval 84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91" name="Group 849"/>
              <p:cNvGrpSpPr>
                <a:grpSpLocks/>
              </p:cNvGrpSpPr>
              <p:nvPr/>
            </p:nvGrpSpPr>
            <p:grpSpPr bwMode="auto">
              <a:xfrm>
                <a:off x="1808" y="5982"/>
                <a:ext cx="601" cy="666"/>
                <a:chOff x="6706" y="3052"/>
                <a:chExt cx="1386" cy="1773"/>
              </a:xfrm>
            </p:grpSpPr>
            <p:cxnSp>
              <p:nvCxnSpPr>
                <p:cNvPr id="22048" name="AutoShape 85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49" name="Group 851"/>
                <p:cNvGrpSpPr>
                  <a:grpSpLocks/>
                </p:cNvGrpSpPr>
                <p:nvPr/>
              </p:nvGrpSpPr>
              <p:grpSpPr bwMode="auto">
                <a:xfrm>
                  <a:off x="6706" y="3052"/>
                  <a:ext cx="1386" cy="1773"/>
                  <a:chOff x="6706" y="3052"/>
                  <a:chExt cx="1386" cy="1773"/>
                </a:xfrm>
              </p:grpSpPr>
              <p:cxnSp>
                <p:nvCxnSpPr>
                  <p:cNvPr id="22050" name="AutoShape 85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51" name="AutoShape 85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52" name="AutoShape 85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53" name="Oval 85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92" name="Group 856"/>
              <p:cNvGrpSpPr>
                <a:grpSpLocks/>
              </p:cNvGrpSpPr>
              <p:nvPr/>
            </p:nvGrpSpPr>
            <p:grpSpPr bwMode="auto">
              <a:xfrm>
                <a:off x="2282" y="5982"/>
                <a:ext cx="601" cy="666"/>
                <a:chOff x="6706" y="3052"/>
                <a:chExt cx="1386" cy="1773"/>
              </a:xfrm>
            </p:grpSpPr>
            <p:cxnSp>
              <p:nvCxnSpPr>
                <p:cNvPr id="22042" name="AutoShape 85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43" name="Group 858"/>
                <p:cNvGrpSpPr>
                  <a:grpSpLocks/>
                </p:cNvGrpSpPr>
                <p:nvPr/>
              </p:nvGrpSpPr>
              <p:grpSpPr bwMode="auto">
                <a:xfrm>
                  <a:off x="6706" y="3052"/>
                  <a:ext cx="1386" cy="1773"/>
                  <a:chOff x="6706" y="3052"/>
                  <a:chExt cx="1386" cy="1773"/>
                </a:xfrm>
              </p:grpSpPr>
              <p:cxnSp>
                <p:nvCxnSpPr>
                  <p:cNvPr id="22044" name="AutoShape 85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45" name="AutoShape 86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46" name="AutoShape 86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47" name="Oval 86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93" name="Group 863"/>
              <p:cNvGrpSpPr>
                <a:grpSpLocks/>
              </p:cNvGrpSpPr>
              <p:nvPr/>
            </p:nvGrpSpPr>
            <p:grpSpPr bwMode="auto">
              <a:xfrm>
                <a:off x="2756" y="5984"/>
                <a:ext cx="601" cy="666"/>
                <a:chOff x="6706" y="3052"/>
                <a:chExt cx="1386" cy="1773"/>
              </a:xfrm>
            </p:grpSpPr>
            <p:cxnSp>
              <p:nvCxnSpPr>
                <p:cNvPr id="22036" name="AutoShape 86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37" name="Group 865"/>
                <p:cNvGrpSpPr>
                  <a:grpSpLocks/>
                </p:cNvGrpSpPr>
                <p:nvPr/>
              </p:nvGrpSpPr>
              <p:grpSpPr bwMode="auto">
                <a:xfrm>
                  <a:off x="6706" y="3052"/>
                  <a:ext cx="1386" cy="1773"/>
                  <a:chOff x="6706" y="3052"/>
                  <a:chExt cx="1386" cy="1773"/>
                </a:xfrm>
              </p:grpSpPr>
              <p:cxnSp>
                <p:nvCxnSpPr>
                  <p:cNvPr id="22038" name="AutoShape 86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39" name="AutoShape 86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40" name="AutoShape 86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41" name="Oval 86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94" name="Group 870"/>
              <p:cNvGrpSpPr>
                <a:grpSpLocks/>
              </p:cNvGrpSpPr>
              <p:nvPr/>
            </p:nvGrpSpPr>
            <p:grpSpPr bwMode="auto">
              <a:xfrm>
                <a:off x="3252" y="5964"/>
                <a:ext cx="601" cy="666"/>
                <a:chOff x="6706" y="3052"/>
                <a:chExt cx="1386" cy="1773"/>
              </a:xfrm>
            </p:grpSpPr>
            <p:cxnSp>
              <p:nvCxnSpPr>
                <p:cNvPr id="22030" name="AutoShape 87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31" name="Group 872"/>
                <p:cNvGrpSpPr>
                  <a:grpSpLocks/>
                </p:cNvGrpSpPr>
                <p:nvPr/>
              </p:nvGrpSpPr>
              <p:grpSpPr bwMode="auto">
                <a:xfrm>
                  <a:off x="6706" y="3052"/>
                  <a:ext cx="1386" cy="1773"/>
                  <a:chOff x="6706" y="3052"/>
                  <a:chExt cx="1386" cy="1773"/>
                </a:xfrm>
              </p:grpSpPr>
              <p:cxnSp>
                <p:nvCxnSpPr>
                  <p:cNvPr id="22032" name="AutoShape 87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33" name="AutoShape 87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34" name="AutoShape 87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35" name="Oval 87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95" name="Group 877"/>
              <p:cNvGrpSpPr>
                <a:grpSpLocks/>
              </p:cNvGrpSpPr>
              <p:nvPr/>
            </p:nvGrpSpPr>
            <p:grpSpPr bwMode="auto">
              <a:xfrm>
                <a:off x="3715" y="5966"/>
                <a:ext cx="601" cy="666"/>
                <a:chOff x="6706" y="3052"/>
                <a:chExt cx="1386" cy="1773"/>
              </a:xfrm>
            </p:grpSpPr>
            <p:cxnSp>
              <p:nvCxnSpPr>
                <p:cNvPr id="22024" name="AutoShape 87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25" name="Group 879"/>
                <p:cNvGrpSpPr>
                  <a:grpSpLocks/>
                </p:cNvGrpSpPr>
                <p:nvPr/>
              </p:nvGrpSpPr>
              <p:grpSpPr bwMode="auto">
                <a:xfrm>
                  <a:off x="6706" y="3052"/>
                  <a:ext cx="1386" cy="1773"/>
                  <a:chOff x="6706" y="3052"/>
                  <a:chExt cx="1386" cy="1773"/>
                </a:xfrm>
              </p:grpSpPr>
              <p:cxnSp>
                <p:nvCxnSpPr>
                  <p:cNvPr id="22026" name="AutoShape 88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27" name="AutoShape 88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28" name="AutoShape 88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29" name="Oval 88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96" name="Group 884"/>
              <p:cNvGrpSpPr>
                <a:grpSpLocks/>
              </p:cNvGrpSpPr>
              <p:nvPr/>
            </p:nvGrpSpPr>
            <p:grpSpPr bwMode="auto">
              <a:xfrm>
                <a:off x="4178" y="5958"/>
                <a:ext cx="601" cy="666"/>
                <a:chOff x="6706" y="3052"/>
                <a:chExt cx="1386" cy="1773"/>
              </a:xfrm>
            </p:grpSpPr>
            <p:cxnSp>
              <p:nvCxnSpPr>
                <p:cNvPr id="22018" name="AutoShape 88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19" name="Group 886"/>
                <p:cNvGrpSpPr>
                  <a:grpSpLocks/>
                </p:cNvGrpSpPr>
                <p:nvPr/>
              </p:nvGrpSpPr>
              <p:grpSpPr bwMode="auto">
                <a:xfrm>
                  <a:off x="6706" y="3052"/>
                  <a:ext cx="1386" cy="1773"/>
                  <a:chOff x="6706" y="3052"/>
                  <a:chExt cx="1386" cy="1773"/>
                </a:xfrm>
              </p:grpSpPr>
              <p:cxnSp>
                <p:nvCxnSpPr>
                  <p:cNvPr id="22020" name="AutoShape 88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21" name="AutoShape 88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22" name="AutoShape 88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23" name="Oval 89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97" name="Group 891"/>
              <p:cNvGrpSpPr>
                <a:grpSpLocks/>
              </p:cNvGrpSpPr>
              <p:nvPr/>
            </p:nvGrpSpPr>
            <p:grpSpPr bwMode="auto">
              <a:xfrm>
                <a:off x="4661" y="5949"/>
                <a:ext cx="601" cy="666"/>
                <a:chOff x="6706" y="3052"/>
                <a:chExt cx="1386" cy="1773"/>
              </a:xfrm>
            </p:grpSpPr>
            <p:cxnSp>
              <p:nvCxnSpPr>
                <p:cNvPr id="22012" name="AutoShape 89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13" name="Group 893"/>
                <p:cNvGrpSpPr>
                  <a:grpSpLocks/>
                </p:cNvGrpSpPr>
                <p:nvPr/>
              </p:nvGrpSpPr>
              <p:grpSpPr bwMode="auto">
                <a:xfrm>
                  <a:off x="6706" y="3052"/>
                  <a:ext cx="1386" cy="1773"/>
                  <a:chOff x="6706" y="3052"/>
                  <a:chExt cx="1386" cy="1773"/>
                </a:xfrm>
              </p:grpSpPr>
              <p:cxnSp>
                <p:nvCxnSpPr>
                  <p:cNvPr id="22014" name="AutoShape 89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15" name="AutoShape 89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16" name="AutoShape 89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17" name="Oval 89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98" name="Group 898"/>
              <p:cNvGrpSpPr>
                <a:grpSpLocks/>
              </p:cNvGrpSpPr>
              <p:nvPr/>
            </p:nvGrpSpPr>
            <p:grpSpPr bwMode="auto">
              <a:xfrm>
                <a:off x="5138" y="5982"/>
                <a:ext cx="601" cy="666"/>
                <a:chOff x="6706" y="3052"/>
                <a:chExt cx="1386" cy="1773"/>
              </a:xfrm>
            </p:grpSpPr>
            <p:cxnSp>
              <p:nvCxnSpPr>
                <p:cNvPr id="22006" name="AutoShape 89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07" name="Group 900"/>
                <p:cNvGrpSpPr>
                  <a:grpSpLocks/>
                </p:cNvGrpSpPr>
                <p:nvPr/>
              </p:nvGrpSpPr>
              <p:grpSpPr bwMode="auto">
                <a:xfrm>
                  <a:off x="6706" y="3052"/>
                  <a:ext cx="1386" cy="1773"/>
                  <a:chOff x="6706" y="3052"/>
                  <a:chExt cx="1386" cy="1773"/>
                </a:xfrm>
              </p:grpSpPr>
              <p:cxnSp>
                <p:nvCxnSpPr>
                  <p:cNvPr id="22008" name="AutoShape 90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09" name="AutoShape 90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10" name="AutoShape 90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11" name="Oval 90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99" name="Group 905"/>
              <p:cNvGrpSpPr>
                <a:grpSpLocks/>
              </p:cNvGrpSpPr>
              <p:nvPr/>
            </p:nvGrpSpPr>
            <p:grpSpPr bwMode="auto">
              <a:xfrm>
                <a:off x="5613" y="5982"/>
                <a:ext cx="601" cy="666"/>
                <a:chOff x="6706" y="3052"/>
                <a:chExt cx="1386" cy="1773"/>
              </a:xfrm>
            </p:grpSpPr>
            <p:cxnSp>
              <p:nvCxnSpPr>
                <p:cNvPr id="22000" name="AutoShape 90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2001" name="Group 907"/>
                <p:cNvGrpSpPr>
                  <a:grpSpLocks/>
                </p:cNvGrpSpPr>
                <p:nvPr/>
              </p:nvGrpSpPr>
              <p:grpSpPr bwMode="auto">
                <a:xfrm>
                  <a:off x="6706" y="3052"/>
                  <a:ext cx="1386" cy="1773"/>
                  <a:chOff x="6706" y="3052"/>
                  <a:chExt cx="1386" cy="1773"/>
                </a:xfrm>
              </p:grpSpPr>
              <p:cxnSp>
                <p:nvCxnSpPr>
                  <p:cNvPr id="22002" name="AutoShape 90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2003" name="AutoShape 90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2004" name="AutoShape 91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2005" name="Oval 91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21756" name="Group 912"/>
            <p:cNvGrpSpPr>
              <a:grpSpLocks/>
            </p:cNvGrpSpPr>
            <p:nvPr/>
          </p:nvGrpSpPr>
          <p:grpSpPr bwMode="auto">
            <a:xfrm>
              <a:off x="8617" y="3177"/>
              <a:ext cx="2203" cy="530"/>
              <a:chOff x="1328" y="5949"/>
              <a:chExt cx="4886" cy="701"/>
            </a:xfrm>
          </p:grpSpPr>
          <p:grpSp>
            <p:nvGrpSpPr>
              <p:cNvPr id="21920" name="Group 913"/>
              <p:cNvGrpSpPr>
                <a:grpSpLocks/>
              </p:cNvGrpSpPr>
              <p:nvPr/>
            </p:nvGrpSpPr>
            <p:grpSpPr bwMode="auto">
              <a:xfrm>
                <a:off x="1328" y="5982"/>
                <a:ext cx="601" cy="666"/>
                <a:chOff x="6706" y="3052"/>
                <a:chExt cx="1386" cy="1773"/>
              </a:xfrm>
            </p:grpSpPr>
            <p:cxnSp>
              <p:nvCxnSpPr>
                <p:cNvPr id="21984" name="AutoShape 91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985" name="Group 915"/>
                <p:cNvGrpSpPr>
                  <a:grpSpLocks/>
                </p:cNvGrpSpPr>
                <p:nvPr/>
              </p:nvGrpSpPr>
              <p:grpSpPr bwMode="auto">
                <a:xfrm>
                  <a:off x="6706" y="3052"/>
                  <a:ext cx="1386" cy="1773"/>
                  <a:chOff x="6706" y="3052"/>
                  <a:chExt cx="1386" cy="1773"/>
                </a:xfrm>
              </p:grpSpPr>
              <p:cxnSp>
                <p:nvCxnSpPr>
                  <p:cNvPr id="21986" name="AutoShape 91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987" name="AutoShape 91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88" name="AutoShape 91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89" name="Oval 91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21" name="Group 920"/>
              <p:cNvGrpSpPr>
                <a:grpSpLocks/>
              </p:cNvGrpSpPr>
              <p:nvPr/>
            </p:nvGrpSpPr>
            <p:grpSpPr bwMode="auto">
              <a:xfrm>
                <a:off x="1808" y="5982"/>
                <a:ext cx="601" cy="666"/>
                <a:chOff x="6706" y="3052"/>
                <a:chExt cx="1386" cy="1773"/>
              </a:xfrm>
            </p:grpSpPr>
            <p:cxnSp>
              <p:nvCxnSpPr>
                <p:cNvPr id="21978" name="AutoShape 92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979" name="Group 922"/>
                <p:cNvGrpSpPr>
                  <a:grpSpLocks/>
                </p:cNvGrpSpPr>
                <p:nvPr/>
              </p:nvGrpSpPr>
              <p:grpSpPr bwMode="auto">
                <a:xfrm>
                  <a:off x="6706" y="3052"/>
                  <a:ext cx="1386" cy="1773"/>
                  <a:chOff x="6706" y="3052"/>
                  <a:chExt cx="1386" cy="1773"/>
                </a:xfrm>
              </p:grpSpPr>
              <p:cxnSp>
                <p:nvCxnSpPr>
                  <p:cNvPr id="21980" name="AutoShape 92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981" name="AutoShape 92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82" name="AutoShape 92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83" name="Oval 92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22" name="Group 927"/>
              <p:cNvGrpSpPr>
                <a:grpSpLocks/>
              </p:cNvGrpSpPr>
              <p:nvPr/>
            </p:nvGrpSpPr>
            <p:grpSpPr bwMode="auto">
              <a:xfrm>
                <a:off x="2282" y="5982"/>
                <a:ext cx="601" cy="666"/>
                <a:chOff x="6706" y="3052"/>
                <a:chExt cx="1386" cy="1773"/>
              </a:xfrm>
            </p:grpSpPr>
            <p:cxnSp>
              <p:nvCxnSpPr>
                <p:cNvPr id="21972" name="AutoShape 92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973" name="Group 929"/>
                <p:cNvGrpSpPr>
                  <a:grpSpLocks/>
                </p:cNvGrpSpPr>
                <p:nvPr/>
              </p:nvGrpSpPr>
              <p:grpSpPr bwMode="auto">
                <a:xfrm>
                  <a:off x="6706" y="3052"/>
                  <a:ext cx="1386" cy="1773"/>
                  <a:chOff x="6706" y="3052"/>
                  <a:chExt cx="1386" cy="1773"/>
                </a:xfrm>
              </p:grpSpPr>
              <p:cxnSp>
                <p:nvCxnSpPr>
                  <p:cNvPr id="21974" name="AutoShape 93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975" name="AutoShape 93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76" name="AutoShape 93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77" name="Oval 93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23" name="Group 934"/>
              <p:cNvGrpSpPr>
                <a:grpSpLocks/>
              </p:cNvGrpSpPr>
              <p:nvPr/>
            </p:nvGrpSpPr>
            <p:grpSpPr bwMode="auto">
              <a:xfrm>
                <a:off x="2756" y="5984"/>
                <a:ext cx="601" cy="666"/>
                <a:chOff x="6706" y="3052"/>
                <a:chExt cx="1386" cy="1773"/>
              </a:xfrm>
            </p:grpSpPr>
            <p:cxnSp>
              <p:nvCxnSpPr>
                <p:cNvPr id="21966" name="AutoShape 93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967" name="Group 936"/>
                <p:cNvGrpSpPr>
                  <a:grpSpLocks/>
                </p:cNvGrpSpPr>
                <p:nvPr/>
              </p:nvGrpSpPr>
              <p:grpSpPr bwMode="auto">
                <a:xfrm>
                  <a:off x="6706" y="3052"/>
                  <a:ext cx="1386" cy="1773"/>
                  <a:chOff x="6706" y="3052"/>
                  <a:chExt cx="1386" cy="1773"/>
                </a:xfrm>
              </p:grpSpPr>
              <p:cxnSp>
                <p:nvCxnSpPr>
                  <p:cNvPr id="21968" name="AutoShape 93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969" name="AutoShape 93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70" name="AutoShape 93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71" name="Oval 94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24" name="Group 941"/>
              <p:cNvGrpSpPr>
                <a:grpSpLocks/>
              </p:cNvGrpSpPr>
              <p:nvPr/>
            </p:nvGrpSpPr>
            <p:grpSpPr bwMode="auto">
              <a:xfrm>
                <a:off x="3252" y="5964"/>
                <a:ext cx="601" cy="666"/>
                <a:chOff x="6706" y="3052"/>
                <a:chExt cx="1386" cy="1773"/>
              </a:xfrm>
            </p:grpSpPr>
            <p:cxnSp>
              <p:nvCxnSpPr>
                <p:cNvPr id="21960" name="AutoShape 94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961" name="Group 943"/>
                <p:cNvGrpSpPr>
                  <a:grpSpLocks/>
                </p:cNvGrpSpPr>
                <p:nvPr/>
              </p:nvGrpSpPr>
              <p:grpSpPr bwMode="auto">
                <a:xfrm>
                  <a:off x="6706" y="3052"/>
                  <a:ext cx="1386" cy="1773"/>
                  <a:chOff x="6706" y="3052"/>
                  <a:chExt cx="1386" cy="1773"/>
                </a:xfrm>
              </p:grpSpPr>
              <p:cxnSp>
                <p:nvCxnSpPr>
                  <p:cNvPr id="21962" name="AutoShape 94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963" name="AutoShape 94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64" name="AutoShape 94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65" name="Oval 94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25" name="Group 948"/>
              <p:cNvGrpSpPr>
                <a:grpSpLocks/>
              </p:cNvGrpSpPr>
              <p:nvPr/>
            </p:nvGrpSpPr>
            <p:grpSpPr bwMode="auto">
              <a:xfrm>
                <a:off x="3715" y="5966"/>
                <a:ext cx="601" cy="666"/>
                <a:chOff x="6706" y="3052"/>
                <a:chExt cx="1386" cy="1773"/>
              </a:xfrm>
            </p:grpSpPr>
            <p:cxnSp>
              <p:nvCxnSpPr>
                <p:cNvPr id="21954" name="AutoShape 94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955" name="Group 950"/>
                <p:cNvGrpSpPr>
                  <a:grpSpLocks/>
                </p:cNvGrpSpPr>
                <p:nvPr/>
              </p:nvGrpSpPr>
              <p:grpSpPr bwMode="auto">
                <a:xfrm>
                  <a:off x="6706" y="3052"/>
                  <a:ext cx="1386" cy="1773"/>
                  <a:chOff x="6706" y="3052"/>
                  <a:chExt cx="1386" cy="1773"/>
                </a:xfrm>
              </p:grpSpPr>
              <p:cxnSp>
                <p:nvCxnSpPr>
                  <p:cNvPr id="21956" name="AutoShape 95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957" name="AutoShape 95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58" name="AutoShape 95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59" name="Oval 95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26" name="Group 955"/>
              <p:cNvGrpSpPr>
                <a:grpSpLocks/>
              </p:cNvGrpSpPr>
              <p:nvPr/>
            </p:nvGrpSpPr>
            <p:grpSpPr bwMode="auto">
              <a:xfrm>
                <a:off x="4178" y="5958"/>
                <a:ext cx="601" cy="666"/>
                <a:chOff x="6706" y="3052"/>
                <a:chExt cx="1386" cy="1773"/>
              </a:xfrm>
            </p:grpSpPr>
            <p:cxnSp>
              <p:nvCxnSpPr>
                <p:cNvPr id="21948" name="AutoShape 95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949" name="Group 957"/>
                <p:cNvGrpSpPr>
                  <a:grpSpLocks/>
                </p:cNvGrpSpPr>
                <p:nvPr/>
              </p:nvGrpSpPr>
              <p:grpSpPr bwMode="auto">
                <a:xfrm>
                  <a:off x="6706" y="3052"/>
                  <a:ext cx="1386" cy="1773"/>
                  <a:chOff x="6706" y="3052"/>
                  <a:chExt cx="1386" cy="1773"/>
                </a:xfrm>
              </p:grpSpPr>
              <p:cxnSp>
                <p:nvCxnSpPr>
                  <p:cNvPr id="21950" name="AutoShape 95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951" name="AutoShape 95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52" name="AutoShape 96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53" name="Oval 96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27" name="Group 962"/>
              <p:cNvGrpSpPr>
                <a:grpSpLocks/>
              </p:cNvGrpSpPr>
              <p:nvPr/>
            </p:nvGrpSpPr>
            <p:grpSpPr bwMode="auto">
              <a:xfrm>
                <a:off x="4661" y="5949"/>
                <a:ext cx="601" cy="666"/>
                <a:chOff x="6706" y="3052"/>
                <a:chExt cx="1386" cy="1773"/>
              </a:xfrm>
            </p:grpSpPr>
            <p:cxnSp>
              <p:nvCxnSpPr>
                <p:cNvPr id="21942" name="AutoShape 96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943" name="Group 964"/>
                <p:cNvGrpSpPr>
                  <a:grpSpLocks/>
                </p:cNvGrpSpPr>
                <p:nvPr/>
              </p:nvGrpSpPr>
              <p:grpSpPr bwMode="auto">
                <a:xfrm>
                  <a:off x="6706" y="3052"/>
                  <a:ext cx="1386" cy="1773"/>
                  <a:chOff x="6706" y="3052"/>
                  <a:chExt cx="1386" cy="1773"/>
                </a:xfrm>
              </p:grpSpPr>
              <p:cxnSp>
                <p:nvCxnSpPr>
                  <p:cNvPr id="21944" name="AutoShape 96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945" name="AutoShape 96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46" name="AutoShape 96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47" name="Oval 96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28" name="Group 969"/>
              <p:cNvGrpSpPr>
                <a:grpSpLocks/>
              </p:cNvGrpSpPr>
              <p:nvPr/>
            </p:nvGrpSpPr>
            <p:grpSpPr bwMode="auto">
              <a:xfrm>
                <a:off x="5138" y="5982"/>
                <a:ext cx="601" cy="666"/>
                <a:chOff x="6706" y="3052"/>
                <a:chExt cx="1386" cy="1773"/>
              </a:xfrm>
            </p:grpSpPr>
            <p:cxnSp>
              <p:nvCxnSpPr>
                <p:cNvPr id="21936" name="AutoShape 97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937" name="Group 971"/>
                <p:cNvGrpSpPr>
                  <a:grpSpLocks/>
                </p:cNvGrpSpPr>
                <p:nvPr/>
              </p:nvGrpSpPr>
              <p:grpSpPr bwMode="auto">
                <a:xfrm>
                  <a:off x="6706" y="3052"/>
                  <a:ext cx="1386" cy="1773"/>
                  <a:chOff x="6706" y="3052"/>
                  <a:chExt cx="1386" cy="1773"/>
                </a:xfrm>
              </p:grpSpPr>
              <p:cxnSp>
                <p:nvCxnSpPr>
                  <p:cNvPr id="21938" name="AutoShape 97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939" name="AutoShape 97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40" name="AutoShape 97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41" name="Oval 97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929" name="Group 976"/>
              <p:cNvGrpSpPr>
                <a:grpSpLocks/>
              </p:cNvGrpSpPr>
              <p:nvPr/>
            </p:nvGrpSpPr>
            <p:grpSpPr bwMode="auto">
              <a:xfrm>
                <a:off x="5613" y="5982"/>
                <a:ext cx="601" cy="666"/>
                <a:chOff x="6706" y="3052"/>
                <a:chExt cx="1386" cy="1773"/>
              </a:xfrm>
            </p:grpSpPr>
            <p:cxnSp>
              <p:nvCxnSpPr>
                <p:cNvPr id="21930" name="AutoShape 97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931" name="Group 978"/>
                <p:cNvGrpSpPr>
                  <a:grpSpLocks/>
                </p:cNvGrpSpPr>
                <p:nvPr/>
              </p:nvGrpSpPr>
              <p:grpSpPr bwMode="auto">
                <a:xfrm>
                  <a:off x="6706" y="3052"/>
                  <a:ext cx="1386" cy="1773"/>
                  <a:chOff x="6706" y="3052"/>
                  <a:chExt cx="1386" cy="1773"/>
                </a:xfrm>
              </p:grpSpPr>
              <p:cxnSp>
                <p:nvCxnSpPr>
                  <p:cNvPr id="21932" name="AutoShape 97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933" name="AutoShape 98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34" name="AutoShape 98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35" name="Oval 98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21757" name="Group 983"/>
            <p:cNvGrpSpPr>
              <a:grpSpLocks/>
            </p:cNvGrpSpPr>
            <p:nvPr/>
          </p:nvGrpSpPr>
          <p:grpSpPr bwMode="auto">
            <a:xfrm>
              <a:off x="6448" y="3203"/>
              <a:ext cx="2202" cy="531"/>
              <a:chOff x="1328" y="5949"/>
              <a:chExt cx="4886" cy="701"/>
            </a:xfrm>
          </p:grpSpPr>
          <p:grpSp>
            <p:nvGrpSpPr>
              <p:cNvPr id="21850" name="Group 984"/>
              <p:cNvGrpSpPr>
                <a:grpSpLocks/>
              </p:cNvGrpSpPr>
              <p:nvPr/>
            </p:nvGrpSpPr>
            <p:grpSpPr bwMode="auto">
              <a:xfrm>
                <a:off x="1328" y="5982"/>
                <a:ext cx="601" cy="666"/>
                <a:chOff x="6706" y="3052"/>
                <a:chExt cx="1386" cy="1773"/>
              </a:xfrm>
            </p:grpSpPr>
            <p:cxnSp>
              <p:nvCxnSpPr>
                <p:cNvPr id="21914" name="AutoShape 98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915" name="Group 986"/>
                <p:cNvGrpSpPr>
                  <a:grpSpLocks/>
                </p:cNvGrpSpPr>
                <p:nvPr/>
              </p:nvGrpSpPr>
              <p:grpSpPr bwMode="auto">
                <a:xfrm>
                  <a:off x="6706" y="3052"/>
                  <a:ext cx="1386" cy="1773"/>
                  <a:chOff x="6706" y="3052"/>
                  <a:chExt cx="1386" cy="1773"/>
                </a:xfrm>
              </p:grpSpPr>
              <p:cxnSp>
                <p:nvCxnSpPr>
                  <p:cNvPr id="21916" name="AutoShape 98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917" name="AutoShape 98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18" name="AutoShape 98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19" name="Oval 99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851" name="Group 991"/>
              <p:cNvGrpSpPr>
                <a:grpSpLocks/>
              </p:cNvGrpSpPr>
              <p:nvPr/>
            </p:nvGrpSpPr>
            <p:grpSpPr bwMode="auto">
              <a:xfrm>
                <a:off x="1808" y="5982"/>
                <a:ext cx="601" cy="666"/>
                <a:chOff x="6706" y="3052"/>
                <a:chExt cx="1386" cy="1773"/>
              </a:xfrm>
            </p:grpSpPr>
            <p:cxnSp>
              <p:nvCxnSpPr>
                <p:cNvPr id="21908" name="AutoShape 99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909" name="Group 993"/>
                <p:cNvGrpSpPr>
                  <a:grpSpLocks/>
                </p:cNvGrpSpPr>
                <p:nvPr/>
              </p:nvGrpSpPr>
              <p:grpSpPr bwMode="auto">
                <a:xfrm>
                  <a:off x="6706" y="3052"/>
                  <a:ext cx="1386" cy="1773"/>
                  <a:chOff x="6706" y="3052"/>
                  <a:chExt cx="1386" cy="1773"/>
                </a:xfrm>
              </p:grpSpPr>
              <p:cxnSp>
                <p:nvCxnSpPr>
                  <p:cNvPr id="21910" name="AutoShape 99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911" name="AutoShape 99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12" name="AutoShape 99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13" name="Oval 99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852" name="Group 998"/>
              <p:cNvGrpSpPr>
                <a:grpSpLocks/>
              </p:cNvGrpSpPr>
              <p:nvPr/>
            </p:nvGrpSpPr>
            <p:grpSpPr bwMode="auto">
              <a:xfrm>
                <a:off x="2282" y="5982"/>
                <a:ext cx="601" cy="666"/>
                <a:chOff x="6706" y="3052"/>
                <a:chExt cx="1386" cy="1773"/>
              </a:xfrm>
            </p:grpSpPr>
            <p:cxnSp>
              <p:nvCxnSpPr>
                <p:cNvPr id="21902" name="AutoShape 99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903" name="Group 1000"/>
                <p:cNvGrpSpPr>
                  <a:grpSpLocks/>
                </p:cNvGrpSpPr>
                <p:nvPr/>
              </p:nvGrpSpPr>
              <p:grpSpPr bwMode="auto">
                <a:xfrm>
                  <a:off x="6706" y="3052"/>
                  <a:ext cx="1386" cy="1773"/>
                  <a:chOff x="6706" y="3052"/>
                  <a:chExt cx="1386" cy="1773"/>
                </a:xfrm>
              </p:grpSpPr>
              <p:cxnSp>
                <p:nvCxnSpPr>
                  <p:cNvPr id="21904" name="AutoShape 100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905" name="AutoShape 100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06" name="AutoShape 100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07" name="Oval 100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853" name="Group 1005"/>
              <p:cNvGrpSpPr>
                <a:grpSpLocks/>
              </p:cNvGrpSpPr>
              <p:nvPr/>
            </p:nvGrpSpPr>
            <p:grpSpPr bwMode="auto">
              <a:xfrm>
                <a:off x="2756" y="5984"/>
                <a:ext cx="601" cy="666"/>
                <a:chOff x="6706" y="3052"/>
                <a:chExt cx="1386" cy="1773"/>
              </a:xfrm>
            </p:grpSpPr>
            <p:cxnSp>
              <p:nvCxnSpPr>
                <p:cNvPr id="21896" name="AutoShape 100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97" name="Group 1007"/>
                <p:cNvGrpSpPr>
                  <a:grpSpLocks/>
                </p:cNvGrpSpPr>
                <p:nvPr/>
              </p:nvGrpSpPr>
              <p:grpSpPr bwMode="auto">
                <a:xfrm>
                  <a:off x="6706" y="3052"/>
                  <a:ext cx="1386" cy="1773"/>
                  <a:chOff x="6706" y="3052"/>
                  <a:chExt cx="1386" cy="1773"/>
                </a:xfrm>
              </p:grpSpPr>
              <p:cxnSp>
                <p:nvCxnSpPr>
                  <p:cNvPr id="21898" name="AutoShape 100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99" name="AutoShape 100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900" name="AutoShape 101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901" name="Oval 101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854" name="Group 1012"/>
              <p:cNvGrpSpPr>
                <a:grpSpLocks/>
              </p:cNvGrpSpPr>
              <p:nvPr/>
            </p:nvGrpSpPr>
            <p:grpSpPr bwMode="auto">
              <a:xfrm>
                <a:off x="3252" y="5964"/>
                <a:ext cx="601" cy="666"/>
                <a:chOff x="6706" y="3052"/>
                <a:chExt cx="1386" cy="1773"/>
              </a:xfrm>
            </p:grpSpPr>
            <p:cxnSp>
              <p:nvCxnSpPr>
                <p:cNvPr id="21890" name="AutoShape 101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91" name="Group 1014"/>
                <p:cNvGrpSpPr>
                  <a:grpSpLocks/>
                </p:cNvGrpSpPr>
                <p:nvPr/>
              </p:nvGrpSpPr>
              <p:grpSpPr bwMode="auto">
                <a:xfrm>
                  <a:off x="6706" y="3052"/>
                  <a:ext cx="1386" cy="1773"/>
                  <a:chOff x="6706" y="3052"/>
                  <a:chExt cx="1386" cy="1773"/>
                </a:xfrm>
              </p:grpSpPr>
              <p:cxnSp>
                <p:nvCxnSpPr>
                  <p:cNvPr id="21892" name="AutoShape 101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93" name="AutoShape 101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94" name="AutoShape 101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95" name="Oval 101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855" name="Group 1019"/>
              <p:cNvGrpSpPr>
                <a:grpSpLocks/>
              </p:cNvGrpSpPr>
              <p:nvPr/>
            </p:nvGrpSpPr>
            <p:grpSpPr bwMode="auto">
              <a:xfrm>
                <a:off x="3715" y="5966"/>
                <a:ext cx="601" cy="666"/>
                <a:chOff x="6706" y="3052"/>
                <a:chExt cx="1386" cy="1773"/>
              </a:xfrm>
            </p:grpSpPr>
            <p:cxnSp>
              <p:nvCxnSpPr>
                <p:cNvPr id="21884" name="AutoShape 102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85" name="Group 1021"/>
                <p:cNvGrpSpPr>
                  <a:grpSpLocks/>
                </p:cNvGrpSpPr>
                <p:nvPr/>
              </p:nvGrpSpPr>
              <p:grpSpPr bwMode="auto">
                <a:xfrm>
                  <a:off x="6706" y="3052"/>
                  <a:ext cx="1386" cy="1773"/>
                  <a:chOff x="6706" y="3052"/>
                  <a:chExt cx="1386" cy="1773"/>
                </a:xfrm>
              </p:grpSpPr>
              <p:cxnSp>
                <p:nvCxnSpPr>
                  <p:cNvPr id="21886" name="AutoShape 102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87" name="AutoShape 102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88" name="AutoShape 102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89" name="Oval 102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856" name="Group 1026"/>
              <p:cNvGrpSpPr>
                <a:grpSpLocks/>
              </p:cNvGrpSpPr>
              <p:nvPr/>
            </p:nvGrpSpPr>
            <p:grpSpPr bwMode="auto">
              <a:xfrm>
                <a:off x="4178" y="5958"/>
                <a:ext cx="601" cy="666"/>
                <a:chOff x="6706" y="3052"/>
                <a:chExt cx="1386" cy="1773"/>
              </a:xfrm>
            </p:grpSpPr>
            <p:cxnSp>
              <p:nvCxnSpPr>
                <p:cNvPr id="21878" name="AutoShape 102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79" name="Group 1028"/>
                <p:cNvGrpSpPr>
                  <a:grpSpLocks/>
                </p:cNvGrpSpPr>
                <p:nvPr/>
              </p:nvGrpSpPr>
              <p:grpSpPr bwMode="auto">
                <a:xfrm>
                  <a:off x="6706" y="3052"/>
                  <a:ext cx="1386" cy="1773"/>
                  <a:chOff x="6706" y="3052"/>
                  <a:chExt cx="1386" cy="1773"/>
                </a:xfrm>
              </p:grpSpPr>
              <p:cxnSp>
                <p:nvCxnSpPr>
                  <p:cNvPr id="21880" name="AutoShape 102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81" name="AutoShape 103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82" name="AutoShape 103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83" name="Oval 103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857" name="Group 1033"/>
              <p:cNvGrpSpPr>
                <a:grpSpLocks/>
              </p:cNvGrpSpPr>
              <p:nvPr/>
            </p:nvGrpSpPr>
            <p:grpSpPr bwMode="auto">
              <a:xfrm>
                <a:off x="4661" y="5949"/>
                <a:ext cx="601" cy="666"/>
                <a:chOff x="6706" y="3052"/>
                <a:chExt cx="1386" cy="1773"/>
              </a:xfrm>
            </p:grpSpPr>
            <p:cxnSp>
              <p:nvCxnSpPr>
                <p:cNvPr id="21872" name="AutoShape 103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73" name="Group 1035"/>
                <p:cNvGrpSpPr>
                  <a:grpSpLocks/>
                </p:cNvGrpSpPr>
                <p:nvPr/>
              </p:nvGrpSpPr>
              <p:grpSpPr bwMode="auto">
                <a:xfrm>
                  <a:off x="6706" y="3052"/>
                  <a:ext cx="1386" cy="1773"/>
                  <a:chOff x="6706" y="3052"/>
                  <a:chExt cx="1386" cy="1773"/>
                </a:xfrm>
              </p:grpSpPr>
              <p:cxnSp>
                <p:nvCxnSpPr>
                  <p:cNvPr id="21874" name="AutoShape 103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75" name="AutoShape 103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76" name="AutoShape 103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77" name="Oval 103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858" name="Group 1040"/>
              <p:cNvGrpSpPr>
                <a:grpSpLocks/>
              </p:cNvGrpSpPr>
              <p:nvPr/>
            </p:nvGrpSpPr>
            <p:grpSpPr bwMode="auto">
              <a:xfrm>
                <a:off x="5138" y="5982"/>
                <a:ext cx="601" cy="666"/>
                <a:chOff x="6706" y="3052"/>
                <a:chExt cx="1386" cy="1773"/>
              </a:xfrm>
            </p:grpSpPr>
            <p:cxnSp>
              <p:nvCxnSpPr>
                <p:cNvPr id="21866" name="AutoShape 104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67" name="Group 1042"/>
                <p:cNvGrpSpPr>
                  <a:grpSpLocks/>
                </p:cNvGrpSpPr>
                <p:nvPr/>
              </p:nvGrpSpPr>
              <p:grpSpPr bwMode="auto">
                <a:xfrm>
                  <a:off x="6706" y="3052"/>
                  <a:ext cx="1386" cy="1773"/>
                  <a:chOff x="6706" y="3052"/>
                  <a:chExt cx="1386" cy="1773"/>
                </a:xfrm>
              </p:grpSpPr>
              <p:cxnSp>
                <p:nvCxnSpPr>
                  <p:cNvPr id="21868" name="AutoShape 104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69" name="AutoShape 104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70" name="AutoShape 104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71" name="Oval 104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859" name="Group 1047"/>
              <p:cNvGrpSpPr>
                <a:grpSpLocks/>
              </p:cNvGrpSpPr>
              <p:nvPr/>
            </p:nvGrpSpPr>
            <p:grpSpPr bwMode="auto">
              <a:xfrm>
                <a:off x="5613" y="5982"/>
                <a:ext cx="601" cy="666"/>
                <a:chOff x="6706" y="3052"/>
                <a:chExt cx="1386" cy="1773"/>
              </a:xfrm>
            </p:grpSpPr>
            <p:cxnSp>
              <p:nvCxnSpPr>
                <p:cNvPr id="21860" name="AutoShape 104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61" name="Group 1049"/>
                <p:cNvGrpSpPr>
                  <a:grpSpLocks/>
                </p:cNvGrpSpPr>
                <p:nvPr/>
              </p:nvGrpSpPr>
              <p:grpSpPr bwMode="auto">
                <a:xfrm>
                  <a:off x="6706" y="3052"/>
                  <a:ext cx="1386" cy="1773"/>
                  <a:chOff x="6706" y="3052"/>
                  <a:chExt cx="1386" cy="1773"/>
                </a:xfrm>
              </p:grpSpPr>
              <p:cxnSp>
                <p:nvCxnSpPr>
                  <p:cNvPr id="21862" name="AutoShape 105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63" name="AutoShape 105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64" name="AutoShape 105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65" name="Oval 105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21758" name="Group 1054"/>
            <p:cNvGrpSpPr>
              <a:grpSpLocks/>
            </p:cNvGrpSpPr>
            <p:nvPr/>
          </p:nvGrpSpPr>
          <p:grpSpPr bwMode="auto">
            <a:xfrm>
              <a:off x="6472" y="3733"/>
              <a:ext cx="2202" cy="531"/>
              <a:chOff x="1328" y="5949"/>
              <a:chExt cx="4886" cy="701"/>
            </a:xfrm>
          </p:grpSpPr>
          <p:grpSp>
            <p:nvGrpSpPr>
              <p:cNvPr id="21780" name="Group 1055"/>
              <p:cNvGrpSpPr>
                <a:grpSpLocks/>
              </p:cNvGrpSpPr>
              <p:nvPr/>
            </p:nvGrpSpPr>
            <p:grpSpPr bwMode="auto">
              <a:xfrm>
                <a:off x="1328" y="5982"/>
                <a:ext cx="601" cy="666"/>
                <a:chOff x="6706" y="3052"/>
                <a:chExt cx="1386" cy="1773"/>
              </a:xfrm>
            </p:grpSpPr>
            <p:cxnSp>
              <p:nvCxnSpPr>
                <p:cNvPr id="21844" name="AutoShape 105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45" name="Group 1057"/>
                <p:cNvGrpSpPr>
                  <a:grpSpLocks/>
                </p:cNvGrpSpPr>
                <p:nvPr/>
              </p:nvGrpSpPr>
              <p:grpSpPr bwMode="auto">
                <a:xfrm>
                  <a:off x="6706" y="3052"/>
                  <a:ext cx="1386" cy="1773"/>
                  <a:chOff x="6706" y="3052"/>
                  <a:chExt cx="1386" cy="1773"/>
                </a:xfrm>
              </p:grpSpPr>
              <p:cxnSp>
                <p:nvCxnSpPr>
                  <p:cNvPr id="21846" name="AutoShape 105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47" name="AutoShape 105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48" name="AutoShape 106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49" name="Oval 106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781" name="Group 1062"/>
              <p:cNvGrpSpPr>
                <a:grpSpLocks/>
              </p:cNvGrpSpPr>
              <p:nvPr/>
            </p:nvGrpSpPr>
            <p:grpSpPr bwMode="auto">
              <a:xfrm>
                <a:off x="1808" y="5982"/>
                <a:ext cx="601" cy="666"/>
                <a:chOff x="6706" y="3052"/>
                <a:chExt cx="1386" cy="1773"/>
              </a:xfrm>
            </p:grpSpPr>
            <p:cxnSp>
              <p:nvCxnSpPr>
                <p:cNvPr id="21838" name="AutoShape 106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39" name="Group 1064"/>
                <p:cNvGrpSpPr>
                  <a:grpSpLocks/>
                </p:cNvGrpSpPr>
                <p:nvPr/>
              </p:nvGrpSpPr>
              <p:grpSpPr bwMode="auto">
                <a:xfrm>
                  <a:off x="6706" y="3052"/>
                  <a:ext cx="1386" cy="1773"/>
                  <a:chOff x="6706" y="3052"/>
                  <a:chExt cx="1386" cy="1773"/>
                </a:xfrm>
              </p:grpSpPr>
              <p:cxnSp>
                <p:nvCxnSpPr>
                  <p:cNvPr id="21840" name="AutoShape 106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41" name="AutoShape 106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42" name="AutoShape 106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43" name="Oval 106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782" name="Group 1069"/>
              <p:cNvGrpSpPr>
                <a:grpSpLocks/>
              </p:cNvGrpSpPr>
              <p:nvPr/>
            </p:nvGrpSpPr>
            <p:grpSpPr bwMode="auto">
              <a:xfrm>
                <a:off x="2282" y="5982"/>
                <a:ext cx="601" cy="666"/>
                <a:chOff x="6706" y="3052"/>
                <a:chExt cx="1386" cy="1773"/>
              </a:xfrm>
            </p:grpSpPr>
            <p:cxnSp>
              <p:nvCxnSpPr>
                <p:cNvPr id="21832" name="AutoShape 107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33" name="Group 1071"/>
                <p:cNvGrpSpPr>
                  <a:grpSpLocks/>
                </p:cNvGrpSpPr>
                <p:nvPr/>
              </p:nvGrpSpPr>
              <p:grpSpPr bwMode="auto">
                <a:xfrm>
                  <a:off x="6706" y="3052"/>
                  <a:ext cx="1386" cy="1773"/>
                  <a:chOff x="6706" y="3052"/>
                  <a:chExt cx="1386" cy="1773"/>
                </a:xfrm>
              </p:grpSpPr>
              <p:cxnSp>
                <p:nvCxnSpPr>
                  <p:cNvPr id="21834" name="AutoShape 107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35" name="AutoShape 107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36" name="AutoShape 107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37" name="Oval 107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783" name="Group 1076"/>
              <p:cNvGrpSpPr>
                <a:grpSpLocks/>
              </p:cNvGrpSpPr>
              <p:nvPr/>
            </p:nvGrpSpPr>
            <p:grpSpPr bwMode="auto">
              <a:xfrm>
                <a:off x="2756" y="5984"/>
                <a:ext cx="601" cy="666"/>
                <a:chOff x="6706" y="3052"/>
                <a:chExt cx="1386" cy="1773"/>
              </a:xfrm>
            </p:grpSpPr>
            <p:cxnSp>
              <p:nvCxnSpPr>
                <p:cNvPr id="21826" name="AutoShape 107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27" name="Group 1078"/>
                <p:cNvGrpSpPr>
                  <a:grpSpLocks/>
                </p:cNvGrpSpPr>
                <p:nvPr/>
              </p:nvGrpSpPr>
              <p:grpSpPr bwMode="auto">
                <a:xfrm>
                  <a:off x="6706" y="3052"/>
                  <a:ext cx="1386" cy="1773"/>
                  <a:chOff x="6706" y="3052"/>
                  <a:chExt cx="1386" cy="1773"/>
                </a:xfrm>
              </p:grpSpPr>
              <p:cxnSp>
                <p:nvCxnSpPr>
                  <p:cNvPr id="21828" name="AutoShape 107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29" name="AutoShape 108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30" name="AutoShape 108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31" name="Oval 108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784" name="Group 1083"/>
              <p:cNvGrpSpPr>
                <a:grpSpLocks/>
              </p:cNvGrpSpPr>
              <p:nvPr/>
            </p:nvGrpSpPr>
            <p:grpSpPr bwMode="auto">
              <a:xfrm>
                <a:off x="3252" y="5964"/>
                <a:ext cx="601" cy="666"/>
                <a:chOff x="6706" y="3052"/>
                <a:chExt cx="1386" cy="1773"/>
              </a:xfrm>
            </p:grpSpPr>
            <p:cxnSp>
              <p:nvCxnSpPr>
                <p:cNvPr id="21820" name="AutoShape 108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21" name="Group 1085"/>
                <p:cNvGrpSpPr>
                  <a:grpSpLocks/>
                </p:cNvGrpSpPr>
                <p:nvPr/>
              </p:nvGrpSpPr>
              <p:grpSpPr bwMode="auto">
                <a:xfrm>
                  <a:off x="6706" y="3052"/>
                  <a:ext cx="1386" cy="1773"/>
                  <a:chOff x="6706" y="3052"/>
                  <a:chExt cx="1386" cy="1773"/>
                </a:xfrm>
              </p:grpSpPr>
              <p:cxnSp>
                <p:nvCxnSpPr>
                  <p:cNvPr id="21822" name="AutoShape 108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23" name="AutoShape 108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24" name="AutoShape 108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25" name="Oval 108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785" name="Group 1090"/>
              <p:cNvGrpSpPr>
                <a:grpSpLocks/>
              </p:cNvGrpSpPr>
              <p:nvPr/>
            </p:nvGrpSpPr>
            <p:grpSpPr bwMode="auto">
              <a:xfrm>
                <a:off x="3715" y="5966"/>
                <a:ext cx="601" cy="666"/>
                <a:chOff x="6706" y="3052"/>
                <a:chExt cx="1386" cy="1773"/>
              </a:xfrm>
            </p:grpSpPr>
            <p:cxnSp>
              <p:nvCxnSpPr>
                <p:cNvPr id="21814" name="AutoShape 109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15" name="Group 1092"/>
                <p:cNvGrpSpPr>
                  <a:grpSpLocks/>
                </p:cNvGrpSpPr>
                <p:nvPr/>
              </p:nvGrpSpPr>
              <p:grpSpPr bwMode="auto">
                <a:xfrm>
                  <a:off x="6706" y="3052"/>
                  <a:ext cx="1386" cy="1773"/>
                  <a:chOff x="6706" y="3052"/>
                  <a:chExt cx="1386" cy="1773"/>
                </a:xfrm>
              </p:grpSpPr>
              <p:cxnSp>
                <p:nvCxnSpPr>
                  <p:cNvPr id="21816" name="AutoShape 109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17" name="AutoShape 109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18" name="AutoShape 109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19" name="Oval 109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786" name="Group 1097"/>
              <p:cNvGrpSpPr>
                <a:grpSpLocks/>
              </p:cNvGrpSpPr>
              <p:nvPr/>
            </p:nvGrpSpPr>
            <p:grpSpPr bwMode="auto">
              <a:xfrm>
                <a:off x="4178" y="5958"/>
                <a:ext cx="601" cy="666"/>
                <a:chOff x="6706" y="3052"/>
                <a:chExt cx="1386" cy="1773"/>
              </a:xfrm>
            </p:grpSpPr>
            <p:cxnSp>
              <p:nvCxnSpPr>
                <p:cNvPr id="21808" name="AutoShape 109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09" name="Group 1099"/>
                <p:cNvGrpSpPr>
                  <a:grpSpLocks/>
                </p:cNvGrpSpPr>
                <p:nvPr/>
              </p:nvGrpSpPr>
              <p:grpSpPr bwMode="auto">
                <a:xfrm>
                  <a:off x="6706" y="3052"/>
                  <a:ext cx="1386" cy="1773"/>
                  <a:chOff x="6706" y="3052"/>
                  <a:chExt cx="1386" cy="1773"/>
                </a:xfrm>
              </p:grpSpPr>
              <p:cxnSp>
                <p:nvCxnSpPr>
                  <p:cNvPr id="21810" name="AutoShape 110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11" name="AutoShape 110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12" name="AutoShape 110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13" name="Oval 110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787" name="Group 1104"/>
              <p:cNvGrpSpPr>
                <a:grpSpLocks/>
              </p:cNvGrpSpPr>
              <p:nvPr/>
            </p:nvGrpSpPr>
            <p:grpSpPr bwMode="auto">
              <a:xfrm>
                <a:off x="4661" y="5949"/>
                <a:ext cx="601" cy="666"/>
                <a:chOff x="6706" y="3052"/>
                <a:chExt cx="1386" cy="1773"/>
              </a:xfrm>
            </p:grpSpPr>
            <p:cxnSp>
              <p:nvCxnSpPr>
                <p:cNvPr id="21802" name="AutoShape 110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803" name="Group 1106"/>
                <p:cNvGrpSpPr>
                  <a:grpSpLocks/>
                </p:cNvGrpSpPr>
                <p:nvPr/>
              </p:nvGrpSpPr>
              <p:grpSpPr bwMode="auto">
                <a:xfrm>
                  <a:off x="6706" y="3052"/>
                  <a:ext cx="1386" cy="1773"/>
                  <a:chOff x="6706" y="3052"/>
                  <a:chExt cx="1386" cy="1773"/>
                </a:xfrm>
              </p:grpSpPr>
              <p:cxnSp>
                <p:nvCxnSpPr>
                  <p:cNvPr id="21804" name="AutoShape 110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805" name="AutoShape 110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06" name="AutoShape 110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07" name="Oval 111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788" name="Group 1111"/>
              <p:cNvGrpSpPr>
                <a:grpSpLocks/>
              </p:cNvGrpSpPr>
              <p:nvPr/>
            </p:nvGrpSpPr>
            <p:grpSpPr bwMode="auto">
              <a:xfrm>
                <a:off x="5138" y="5982"/>
                <a:ext cx="601" cy="666"/>
                <a:chOff x="6706" y="3052"/>
                <a:chExt cx="1386" cy="1773"/>
              </a:xfrm>
            </p:grpSpPr>
            <p:cxnSp>
              <p:nvCxnSpPr>
                <p:cNvPr id="21796" name="AutoShape 111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797" name="Group 1113"/>
                <p:cNvGrpSpPr>
                  <a:grpSpLocks/>
                </p:cNvGrpSpPr>
                <p:nvPr/>
              </p:nvGrpSpPr>
              <p:grpSpPr bwMode="auto">
                <a:xfrm>
                  <a:off x="6706" y="3052"/>
                  <a:ext cx="1386" cy="1773"/>
                  <a:chOff x="6706" y="3052"/>
                  <a:chExt cx="1386" cy="1773"/>
                </a:xfrm>
              </p:grpSpPr>
              <p:cxnSp>
                <p:nvCxnSpPr>
                  <p:cNvPr id="21798" name="AutoShape 111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799" name="AutoShape 111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800" name="AutoShape 111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801" name="Oval 111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789" name="Group 1118"/>
              <p:cNvGrpSpPr>
                <a:grpSpLocks/>
              </p:cNvGrpSpPr>
              <p:nvPr/>
            </p:nvGrpSpPr>
            <p:grpSpPr bwMode="auto">
              <a:xfrm>
                <a:off x="5613" y="5982"/>
                <a:ext cx="601" cy="666"/>
                <a:chOff x="6706" y="3052"/>
                <a:chExt cx="1386" cy="1773"/>
              </a:xfrm>
            </p:grpSpPr>
            <p:cxnSp>
              <p:nvCxnSpPr>
                <p:cNvPr id="21790" name="AutoShape 111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791" name="Group 1120"/>
                <p:cNvGrpSpPr>
                  <a:grpSpLocks/>
                </p:cNvGrpSpPr>
                <p:nvPr/>
              </p:nvGrpSpPr>
              <p:grpSpPr bwMode="auto">
                <a:xfrm>
                  <a:off x="6706" y="3052"/>
                  <a:ext cx="1386" cy="1773"/>
                  <a:chOff x="6706" y="3052"/>
                  <a:chExt cx="1386" cy="1773"/>
                </a:xfrm>
              </p:grpSpPr>
              <p:cxnSp>
                <p:nvCxnSpPr>
                  <p:cNvPr id="21792" name="AutoShape 112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793" name="AutoShape 112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794" name="AutoShape 112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795" name="Oval 112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21759" name="Group 1125"/>
            <p:cNvGrpSpPr>
              <a:grpSpLocks/>
            </p:cNvGrpSpPr>
            <p:nvPr/>
          </p:nvGrpSpPr>
          <p:grpSpPr bwMode="auto">
            <a:xfrm>
              <a:off x="6949" y="4217"/>
              <a:ext cx="271" cy="504"/>
              <a:chOff x="6706" y="3052"/>
              <a:chExt cx="1386" cy="1773"/>
            </a:xfrm>
          </p:grpSpPr>
          <p:cxnSp>
            <p:nvCxnSpPr>
              <p:cNvPr id="21774" name="AutoShape 112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775" name="Group 1127"/>
              <p:cNvGrpSpPr>
                <a:grpSpLocks/>
              </p:cNvGrpSpPr>
              <p:nvPr/>
            </p:nvGrpSpPr>
            <p:grpSpPr bwMode="auto">
              <a:xfrm>
                <a:off x="6706" y="3052"/>
                <a:ext cx="1386" cy="1773"/>
                <a:chOff x="6706" y="3052"/>
                <a:chExt cx="1386" cy="1773"/>
              </a:xfrm>
            </p:grpSpPr>
            <p:cxnSp>
              <p:nvCxnSpPr>
                <p:cNvPr id="21776" name="AutoShape 112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777" name="AutoShape 112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778" name="AutoShape 113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779" name="Oval 113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760" name="Group 1132"/>
            <p:cNvGrpSpPr>
              <a:grpSpLocks/>
            </p:cNvGrpSpPr>
            <p:nvPr/>
          </p:nvGrpSpPr>
          <p:grpSpPr bwMode="auto">
            <a:xfrm>
              <a:off x="6450" y="4291"/>
              <a:ext cx="271" cy="504"/>
              <a:chOff x="6706" y="3052"/>
              <a:chExt cx="1386" cy="1773"/>
            </a:xfrm>
          </p:grpSpPr>
          <p:cxnSp>
            <p:nvCxnSpPr>
              <p:cNvPr id="21768" name="AutoShape 113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769" name="Group 1134"/>
              <p:cNvGrpSpPr>
                <a:grpSpLocks/>
              </p:cNvGrpSpPr>
              <p:nvPr/>
            </p:nvGrpSpPr>
            <p:grpSpPr bwMode="auto">
              <a:xfrm>
                <a:off x="6706" y="3052"/>
                <a:ext cx="1386" cy="1773"/>
                <a:chOff x="6706" y="3052"/>
                <a:chExt cx="1386" cy="1773"/>
              </a:xfrm>
            </p:grpSpPr>
            <p:cxnSp>
              <p:nvCxnSpPr>
                <p:cNvPr id="21770" name="AutoShape 113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771" name="AutoShape 113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772" name="AutoShape 113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773" name="Oval 113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nvGrpSpPr>
            <p:cNvPr id="21761" name="Group 1139"/>
            <p:cNvGrpSpPr>
              <a:grpSpLocks/>
            </p:cNvGrpSpPr>
            <p:nvPr/>
          </p:nvGrpSpPr>
          <p:grpSpPr bwMode="auto">
            <a:xfrm>
              <a:off x="6700" y="4264"/>
              <a:ext cx="271" cy="504"/>
              <a:chOff x="6706" y="3052"/>
              <a:chExt cx="1386" cy="1773"/>
            </a:xfrm>
          </p:grpSpPr>
          <p:cxnSp>
            <p:nvCxnSpPr>
              <p:cNvPr id="21762" name="AutoShape 114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763" name="Group 1141"/>
              <p:cNvGrpSpPr>
                <a:grpSpLocks/>
              </p:cNvGrpSpPr>
              <p:nvPr/>
            </p:nvGrpSpPr>
            <p:grpSpPr bwMode="auto">
              <a:xfrm>
                <a:off x="6706" y="3052"/>
                <a:ext cx="1386" cy="1773"/>
                <a:chOff x="6706" y="3052"/>
                <a:chExt cx="1386" cy="1773"/>
              </a:xfrm>
            </p:grpSpPr>
            <p:cxnSp>
              <p:nvCxnSpPr>
                <p:cNvPr id="21764" name="AutoShape 114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765" name="AutoShape 114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766" name="AutoShape 114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767" name="Oval 114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latin typeface="Perpetua" pitchFamily="18" charset="0"/>
                  </a:endParaRPr>
                </a:p>
              </p:txBody>
            </p:sp>
          </p:grpSp>
        </p:grpSp>
      </p:grpSp>
      <p:grpSp>
        <p:nvGrpSpPr>
          <p:cNvPr id="20486" name="Group 2"/>
          <p:cNvGrpSpPr>
            <a:grpSpLocks/>
          </p:cNvGrpSpPr>
          <p:nvPr/>
        </p:nvGrpSpPr>
        <p:grpSpPr bwMode="auto">
          <a:xfrm>
            <a:off x="4876800" y="4343400"/>
            <a:ext cx="3733800" cy="1600200"/>
            <a:chOff x="1456" y="6533"/>
            <a:chExt cx="4417" cy="2086"/>
          </a:xfrm>
        </p:grpSpPr>
        <p:grpSp>
          <p:nvGrpSpPr>
            <p:cNvPr id="20488" name="Group 3"/>
            <p:cNvGrpSpPr>
              <a:grpSpLocks/>
            </p:cNvGrpSpPr>
            <p:nvPr/>
          </p:nvGrpSpPr>
          <p:grpSpPr bwMode="auto">
            <a:xfrm>
              <a:off x="3643" y="6563"/>
              <a:ext cx="2202" cy="531"/>
              <a:chOff x="1328" y="5949"/>
              <a:chExt cx="4886" cy="701"/>
            </a:xfrm>
          </p:grpSpPr>
          <p:grpSp>
            <p:nvGrpSpPr>
              <p:cNvPr id="20971" name="Group 4"/>
              <p:cNvGrpSpPr>
                <a:grpSpLocks/>
              </p:cNvGrpSpPr>
              <p:nvPr/>
            </p:nvGrpSpPr>
            <p:grpSpPr bwMode="auto">
              <a:xfrm>
                <a:off x="1328" y="5982"/>
                <a:ext cx="601" cy="666"/>
                <a:chOff x="6706" y="3052"/>
                <a:chExt cx="1386" cy="1773"/>
              </a:xfrm>
            </p:grpSpPr>
            <p:cxnSp>
              <p:nvCxnSpPr>
                <p:cNvPr id="21035" name="AutoShape 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036" name="Group 6"/>
                <p:cNvGrpSpPr>
                  <a:grpSpLocks/>
                </p:cNvGrpSpPr>
                <p:nvPr/>
              </p:nvGrpSpPr>
              <p:grpSpPr bwMode="auto">
                <a:xfrm>
                  <a:off x="6706" y="3052"/>
                  <a:ext cx="1386" cy="1773"/>
                  <a:chOff x="6706" y="3052"/>
                  <a:chExt cx="1386" cy="1773"/>
                </a:xfrm>
              </p:grpSpPr>
              <p:cxnSp>
                <p:nvCxnSpPr>
                  <p:cNvPr id="21037" name="AutoShape 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038" name="AutoShape 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039" name="AutoShape 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040" name="Oval 1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72" name="Group 11"/>
              <p:cNvGrpSpPr>
                <a:grpSpLocks/>
              </p:cNvGrpSpPr>
              <p:nvPr/>
            </p:nvGrpSpPr>
            <p:grpSpPr bwMode="auto">
              <a:xfrm>
                <a:off x="1808" y="5982"/>
                <a:ext cx="601" cy="666"/>
                <a:chOff x="6706" y="3052"/>
                <a:chExt cx="1386" cy="1773"/>
              </a:xfrm>
            </p:grpSpPr>
            <p:cxnSp>
              <p:nvCxnSpPr>
                <p:cNvPr id="21029" name="AutoShape 1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030" name="Group 13"/>
                <p:cNvGrpSpPr>
                  <a:grpSpLocks/>
                </p:cNvGrpSpPr>
                <p:nvPr/>
              </p:nvGrpSpPr>
              <p:grpSpPr bwMode="auto">
                <a:xfrm>
                  <a:off x="6706" y="3052"/>
                  <a:ext cx="1386" cy="1773"/>
                  <a:chOff x="6706" y="3052"/>
                  <a:chExt cx="1386" cy="1773"/>
                </a:xfrm>
              </p:grpSpPr>
              <p:cxnSp>
                <p:nvCxnSpPr>
                  <p:cNvPr id="21031" name="AutoShape 1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032" name="AutoShape 1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033" name="AutoShape 1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034" name="Oval 1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73" name="Group 18"/>
              <p:cNvGrpSpPr>
                <a:grpSpLocks/>
              </p:cNvGrpSpPr>
              <p:nvPr/>
            </p:nvGrpSpPr>
            <p:grpSpPr bwMode="auto">
              <a:xfrm>
                <a:off x="2282" y="5982"/>
                <a:ext cx="601" cy="666"/>
                <a:chOff x="6706" y="3052"/>
                <a:chExt cx="1386" cy="1773"/>
              </a:xfrm>
            </p:grpSpPr>
            <p:cxnSp>
              <p:nvCxnSpPr>
                <p:cNvPr id="21023" name="AutoShape 1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024" name="Group 20"/>
                <p:cNvGrpSpPr>
                  <a:grpSpLocks/>
                </p:cNvGrpSpPr>
                <p:nvPr/>
              </p:nvGrpSpPr>
              <p:grpSpPr bwMode="auto">
                <a:xfrm>
                  <a:off x="6706" y="3052"/>
                  <a:ext cx="1386" cy="1773"/>
                  <a:chOff x="6706" y="3052"/>
                  <a:chExt cx="1386" cy="1773"/>
                </a:xfrm>
              </p:grpSpPr>
              <p:cxnSp>
                <p:nvCxnSpPr>
                  <p:cNvPr id="21025" name="AutoShape 2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026" name="AutoShape 2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027" name="AutoShape 2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028" name="Oval 2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74" name="Group 25"/>
              <p:cNvGrpSpPr>
                <a:grpSpLocks/>
              </p:cNvGrpSpPr>
              <p:nvPr/>
            </p:nvGrpSpPr>
            <p:grpSpPr bwMode="auto">
              <a:xfrm>
                <a:off x="2756" y="5984"/>
                <a:ext cx="601" cy="666"/>
                <a:chOff x="6706" y="3052"/>
                <a:chExt cx="1386" cy="1773"/>
              </a:xfrm>
            </p:grpSpPr>
            <p:cxnSp>
              <p:nvCxnSpPr>
                <p:cNvPr id="21017" name="AutoShape 2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018" name="Group 27"/>
                <p:cNvGrpSpPr>
                  <a:grpSpLocks/>
                </p:cNvGrpSpPr>
                <p:nvPr/>
              </p:nvGrpSpPr>
              <p:grpSpPr bwMode="auto">
                <a:xfrm>
                  <a:off x="6706" y="3052"/>
                  <a:ext cx="1386" cy="1773"/>
                  <a:chOff x="6706" y="3052"/>
                  <a:chExt cx="1386" cy="1773"/>
                </a:xfrm>
              </p:grpSpPr>
              <p:cxnSp>
                <p:nvCxnSpPr>
                  <p:cNvPr id="21019" name="AutoShape 2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020" name="AutoShape 2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021" name="AutoShape 3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022" name="Oval 3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75" name="Group 32"/>
              <p:cNvGrpSpPr>
                <a:grpSpLocks/>
              </p:cNvGrpSpPr>
              <p:nvPr/>
            </p:nvGrpSpPr>
            <p:grpSpPr bwMode="auto">
              <a:xfrm>
                <a:off x="3252" y="5964"/>
                <a:ext cx="601" cy="666"/>
                <a:chOff x="6706" y="3052"/>
                <a:chExt cx="1386" cy="1773"/>
              </a:xfrm>
            </p:grpSpPr>
            <p:cxnSp>
              <p:nvCxnSpPr>
                <p:cNvPr id="21011" name="AutoShape 3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012" name="Group 34"/>
                <p:cNvGrpSpPr>
                  <a:grpSpLocks/>
                </p:cNvGrpSpPr>
                <p:nvPr/>
              </p:nvGrpSpPr>
              <p:grpSpPr bwMode="auto">
                <a:xfrm>
                  <a:off x="6706" y="3052"/>
                  <a:ext cx="1386" cy="1773"/>
                  <a:chOff x="6706" y="3052"/>
                  <a:chExt cx="1386" cy="1773"/>
                </a:xfrm>
              </p:grpSpPr>
              <p:cxnSp>
                <p:nvCxnSpPr>
                  <p:cNvPr id="21013" name="AutoShape 3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014" name="AutoShape 3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015" name="AutoShape 3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016" name="Oval 3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76" name="Group 39"/>
              <p:cNvGrpSpPr>
                <a:grpSpLocks/>
              </p:cNvGrpSpPr>
              <p:nvPr/>
            </p:nvGrpSpPr>
            <p:grpSpPr bwMode="auto">
              <a:xfrm>
                <a:off x="3715" y="5966"/>
                <a:ext cx="601" cy="666"/>
                <a:chOff x="6706" y="3052"/>
                <a:chExt cx="1386" cy="1773"/>
              </a:xfrm>
            </p:grpSpPr>
            <p:cxnSp>
              <p:nvCxnSpPr>
                <p:cNvPr id="21005" name="AutoShape 4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006" name="Group 41"/>
                <p:cNvGrpSpPr>
                  <a:grpSpLocks/>
                </p:cNvGrpSpPr>
                <p:nvPr/>
              </p:nvGrpSpPr>
              <p:grpSpPr bwMode="auto">
                <a:xfrm>
                  <a:off x="6706" y="3052"/>
                  <a:ext cx="1386" cy="1773"/>
                  <a:chOff x="6706" y="3052"/>
                  <a:chExt cx="1386" cy="1773"/>
                </a:xfrm>
              </p:grpSpPr>
              <p:cxnSp>
                <p:nvCxnSpPr>
                  <p:cNvPr id="21007" name="AutoShape 4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008" name="AutoShape 4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009" name="AutoShape 4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010" name="Oval 4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77" name="Group 46"/>
              <p:cNvGrpSpPr>
                <a:grpSpLocks/>
              </p:cNvGrpSpPr>
              <p:nvPr/>
            </p:nvGrpSpPr>
            <p:grpSpPr bwMode="auto">
              <a:xfrm>
                <a:off x="4178" y="5958"/>
                <a:ext cx="601" cy="666"/>
                <a:chOff x="6706" y="3052"/>
                <a:chExt cx="1386" cy="1773"/>
              </a:xfrm>
            </p:grpSpPr>
            <p:cxnSp>
              <p:nvCxnSpPr>
                <p:cNvPr id="20999" name="AutoShape 4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1000" name="Group 48"/>
                <p:cNvGrpSpPr>
                  <a:grpSpLocks/>
                </p:cNvGrpSpPr>
                <p:nvPr/>
              </p:nvGrpSpPr>
              <p:grpSpPr bwMode="auto">
                <a:xfrm>
                  <a:off x="6706" y="3052"/>
                  <a:ext cx="1386" cy="1773"/>
                  <a:chOff x="6706" y="3052"/>
                  <a:chExt cx="1386" cy="1773"/>
                </a:xfrm>
              </p:grpSpPr>
              <p:cxnSp>
                <p:nvCxnSpPr>
                  <p:cNvPr id="21001" name="AutoShape 4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1002" name="AutoShape 5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1003" name="AutoShape 5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1004" name="Oval 5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78" name="Group 53"/>
              <p:cNvGrpSpPr>
                <a:grpSpLocks/>
              </p:cNvGrpSpPr>
              <p:nvPr/>
            </p:nvGrpSpPr>
            <p:grpSpPr bwMode="auto">
              <a:xfrm>
                <a:off x="4661" y="5949"/>
                <a:ext cx="601" cy="666"/>
                <a:chOff x="6706" y="3052"/>
                <a:chExt cx="1386" cy="1773"/>
              </a:xfrm>
            </p:grpSpPr>
            <p:cxnSp>
              <p:nvCxnSpPr>
                <p:cNvPr id="20993" name="AutoShape 5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994" name="Group 55"/>
                <p:cNvGrpSpPr>
                  <a:grpSpLocks/>
                </p:cNvGrpSpPr>
                <p:nvPr/>
              </p:nvGrpSpPr>
              <p:grpSpPr bwMode="auto">
                <a:xfrm>
                  <a:off x="6706" y="3052"/>
                  <a:ext cx="1386" cy="1773"/>
                  <a:chOff x="6706" y="3052"/>
                  <a:chExt cx="1386" cy="1773"/>
                </a:xfrm>
              </p:grpSpPr>
              <p:cxnSp>
                <p:nvCxnSpPr>
                  <p:cNvPr id="20995" name="AutoShape 5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996" name="AutoShape 5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997" name="AutoShape 5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98" name="Oval 5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79" name="Group 60"/>
              <p:cNvGrpSpPr>
                <a:grpSpLocks/>
              </p:cNvGrpSpPr>
              <p:nvPr/>
            </p:nvGrpSpPr>
            <p:grpSpPr bwMode="auto">
              <a:xfrm>
                <a:off x="5138" y="5982"/>
                <a:ext cx="601" cy="666"/>
                <a:chOff x="6706" y="3052"/>
                <a:chExt cx="1386" cy="1773"/>
              </a:xfrm>
            </p:grpSpPr>
            <p:cxnSp>
              <p:nvCxnSpPr>
                <p:cNvPr id="20987" name="AutoShape 6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988" name="Group 62"/>
                <p:cNvGrpSpPr>
                  <a:grpSpLocks/>
                </p:cNvGrpSpPr>
                <p:nvPr/>
              </p:nvGrpSpPr>
              <p:grpSpPr bwMode="auto">
                <a:xfrm>
                  <a:off x="6706" y="3052"/>
                  <a:ext cx="1386" cy="1773"/>
                  <a:chOff x="6706" y="3052"/>
                  <a:chExt cx="1386" cy="1773"/>
                </a:xfrm>
              </p:grpSpPr>
              <p:cxnSp>
                <p:nvCxnSpPr>
                  <p:cNvPr id="20989" name="AutoShape 6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990" name="AutoShape 6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991" name="AutoShape 6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92" name="Oval 6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80" name="Group 67"/>
              <p:cNvGrpSpPr>
                <a:grpSpLocks/>
              </p:cNvGrpSpPr>
              <p:nvPr/>
            </p:nvGrpSpPr>
            <p:grpSpPr bwMode="auto">
              <a:xfrm>
                <a:off x="5613" y="5982"/>
                <a:ext cx="601" cy="666"/>
                <a:chOff x="6706" y="3052"/>
                <a:chExt cx="1386" cy="1773"/>
              </a:xfrm>
            </p:grpSpPr>
            <p:cxnSp>
              <p:nvCxnSpPr>
                <p:cNvPr id="20981" name="AutoShape 6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982" name="Group 69"/>
                <p:cNvGrpSpPr>
                  <a:grpSpLocks/>
                </p:cNvGrpSpPr>
                <p:nvPr/>
              </p:nvGrpSpPr>
              <p:grpSpPr bwMode="auto">
                <a:xfrm>
                  <a:off x="6706" y="3052"/>
                  <a:ext cx="1386" cy="1773"/>
                  <a:chOff x="6706" y="3052"/>
                  <a:chExt cx="1386" cy="1773"/>
                </a:xfrm>
              </p:grpSpPr>
              <p:cxnSp>
                <p:nvCxnSpPr>
                  <p:cNvPr id="20983" name="AutoShape 7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984" name="AutoShape 7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985" name="AutoShape 7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86" name="Oval 7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grpSp>
          <p:nvGrpSpPr>
            <p:cNvPr id="20489" name="Group 74"/>
            <p:cNvGrpSpPr>
              <a:grpSpLocks/>
            </p:cNvGrpSpPr>
            <p:nvPr/>
          </p:nvGrpSpPr>
          <p:grpSpPr bwMode="auto">
            <a:xfrm>
              <a:off x="1456" y="6533"/>
              <a:ext cx="2202" cy="531"/>
              <a:chOff x="1328" y="5949"/>
              <a:chExt cx="4886" cy="701"/>
            </a:xfrm>
          </p:grpSpPr>
          <p:grpSp>
            <p:nvGrpSpPr>
              <p:cNvPr id="20901" name="Group 75"/>
              <p:cNvGrpSpPr>
                <a:grpSpLocks/>
              </p:cNvGrpSpPr>
              <p:nvPr/>
            </p:nvGrpSpPr>
            <p:grpSpPr bwMode="auto">
              <a:xfrm>
                <a:off x="1328" y="5982"/>
                <a:ext cx="601" cy="666"/>
                <a:chOff x="6706" y="3052"/>
                <a:chExt cx="1386" cy="1773"/>
              </a:xfrm>
            </p:grpSpPr>
            <p:cxnSp>
              <p:nvCxnSpPr>
                <p:cNvPr id="20965" name="AutoShape 7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966" name="Group 77"/>
                <p:cNvGrpSpPr>
                  <a:grpSpLocks/>
                </p:cNvGrpSpPr>
                <p:nvPr/>
              </p:nvGrpSpPr>
              <p:grpSpPr bwMode="auto">
                <a:xfrm>
                  <a:off x="6706" y="3052"/>
                  <a:ext cx="1386" cy="1773"/>
                  <a:chOff x="6706" y="3052"/>
                  <a:chExt cx="1386" cy="1773"/>
                </a:xfrm>
              </p:grpSpPr>
              <p:cxnSp>
                <p:nvCxnSpPr>
                  <p:cNvPr id="20967" name="AutoShape 7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968" name="AutoShape 7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969" name="AutoShape 8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70" name="Oval 8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02" name="Group 82"/>
              <p:cNvGrpSpPr>
                <a:grpSpLocks/>
              </p:cNvGrpSpPr>
              <p:nvPr/>
            </p:nvGrpSpPr>
            <p:grpSpPr bwMode="auto">
              <a:xfrm>
                <a:off x="1808" y="5982"/>
                <a:ext cx="601" cy="666"/>
                <a:chOff x="6706" y="3052"/>
                <a:chExt cx="1386" cy="1773"/>
              </a:xfrm>
            </p:grpSpPr>
            <p:cxnSp>
              <p:nvCxnSpPr>
                <p:cNvPr id="20959" name="AutoShape 8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960" name="Group 84"/>
                <p:cNvGrpSpPr>
                  <a:grpSpLocks/>
                </p:cNvGrpSpPr>
                <p:nvPr/>
              </p:nvGrpSpPr>
              <p:grpSpPr bwMode="auto">
                <a:xfrm>
                  <a:off x="6706" y="3052"/>
                  <a:ext cx="1386" cy="1773"/>
                  <a:chOff x="6706" y="3052"/>
                  <a:chExt cx="1386" cy="1773"/>
                </a:xfrm>
              </p:grpSpPr>
              <p:cxnSp>
                <p:nvCxnSpPr>
                  <p:cNvPr id="20961" name="AutoShape 8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962" name="AutoShape 8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963" name="AutoShape 8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64" name="Oval 8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03" name="Group 89"/>
              <p:cNvGrpSpPr>
                <a:grpSpLocks/>
              </p:cNvGrpSpPr>
              <p:nvPr/>
            </p:nvGrpSpPr>
            <p:grpSpPr bwMode="auto">
              <a:xfrm>
                <a:off x="2282" y="5982"/>
                <a:ext cx="601" cy="666"/>
                <a:chOff x="6706" y="3052"/>
                <a:chExt cx="1386" cy="1773"/>
              </a:xfrm>
            </p:grpSpPr>
            <p:cxnSp>
              <p:nvCxnSpPr>
                <p:cNvPr id="20953" name="AutoShape 9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954" name="Group 91"/>
                <p:cNvGrpSpPr>
                  <a:grpSpLocks/>
                </p:cNvGrpSpPr>
                <p:nvPr/>
              </p:nvGrpSpPr>
              <p:grpSpPr bwMode="auto">
                <a:xfrm>
                  <a:off x="6706" y="3052"/>
                  <a:ext cx="1386" cy="1773"/>
                  <a:chOff x="6706" y="3052"/>
                  <a:chExt cx="1386" cy="1773"/>
                </a:xfrm>
              </p:grpSpPr>
              <p:cxnSp>
                <p:nvCxnSpPr>
                  <p:cNvPr id="20955" name="AutoShape 9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956" name="AutoShape 9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957" name="AutoShape 9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58" name="Oval 9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04" name="Group 96"/>
              <p:cNvGrpSpPr>
                <a:grpSpLocks/>
              </p:cNvGrpSpPr>
              <p:nvPr/>
            </p:nvGrpSpPr>
            <p:grpSpPr bwMode="auto">
              <a:xfrm>
                <a:off x="2756" y="5984"/>
                <a:ext cx="601" cy="666"/>
                <a:chOff x="6706" y="3052"/>
                <a:chExt cx="1386" cy="1773"/>
              </a:xfrm>
            </p:grpSpPr>
            <p:cxnSp>
              <p:nvCxnSpPr>
                <p:cNvPr id="20947" name="AutoShape 9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948" name="Group 98"/>
                <p:cNvGrpSpPr>
                  <a:grpSpLocks/>
                </p:cNvGrpSpPr>
                <p:nvPr/>
              </p:nvGrpSpPr>
              <p:grpSpPr bwMode="auto">
                <a:xfrm>
                  <a:off x="6706" y="3052"/>
                  <a:ext cx="1386" cy="1773"/>
                  <a:chOff x="6706" y="3052"/>
                  <a:chExt cx="1386" cy="1773"/>
                </a:xfrm>
              </p:grpSpPr>
              <p:cxnSp>
                <p:nvCxnSpPr>
                  <p:cNvPr id="20949" name="AutoShape 9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950" name="AutoShape 10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951" name="AutoShape 10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52" name="Oval 10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05" name="Group 103"/>
              <p:cNvGrpSpPr>
                <a:grpSpLocks/>
              </p:cNvGrpSpPr>
              <p:nvPr/>
            </p:nvGrpSpPr>
            <p:grpSpPr bwMode="auto">
              <a:xfrm>
                <a:off x="3252" y="5964"/>
                <a:ext cx="601" cy="666"/>
                <a:chOff x="6706" y="3052"/>
                <a:chExt cx="1386" cy="1773"/>
              </a:xfrm>
            </p:grpSpPr>
            <p:cxnSp>
              <p:nvCxnSpPr>
                <p:cNvPr id="20941" name="AutoShape 10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942" name="Group 105"/>
                <p:cNvGrpSpPr>
                  <a:grpSpLocks/>
                </p:cNvGrpSpPr>
                <p:nvPr/>
              </p:nvGrpSpPr>
              <p:grpSpPr bwMode="auto">
                <a:xfrm>
                  <a:off x="6706" y="3052"/>
                  <a:ext cx="1386" cy="1773"/>
                  <a:chOff x="6706" y="3052"/>
                  <a:chExt cx="1386" cy="1773"/>
                </a:xfrm>
              </p:grpSpPr>
              <p:cxnSp>
                <p:nvCxnSpPr>
                  <p:cNvPr id="20943" name="AutoShape 10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944" name="AutoShape 10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945" name="AutoShape 10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46" name="Oval 10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06" name="Group 110"/>
              <p:cNvGrpSpPr>
                <a:grpSpLocks/>
              </p:cNvGrpSpPr>
              <p:nvPr/>
            </p:nvGrpSpPr>
            <p:grpSpPr bwMode="auto">
              <a:xfrm>
                <a:off x="3715" y="5966"/>
                <a:ext cx="601" cy="666"/>
                <a:chOff x="6706" y="3052"/>
                <a:chExt cx="1386" cy="1773"/>
              </a:xfrm>
            </p:grpSpPr>
            <p:cxnSp>
              <p:nvCxnSpPr>
                <p:cNvPr id="20935" name="AutoShape 11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936" name="Group 112"/>
                <p:cNvGrpSpPr>
                  <a:grpSpLocks/>
                </p:cNvGrpSpPr>
                <p:nvPr/>
              </p:nvGrpSpPr>
              <p:grpSpPr bwMode="auto">
                <a:xfrm>
                  <a:off x="6706" y="3052"/>
                  <a:ext cx="1386" cy="1773"/>
                  <a:chOff x="6706" y="3052"/>
                  <a:chExt cx="1386" cy="1773"/>
                </a:xfrm>
              </p:grpSpPr>
              <p:cxnSp>
                <p:nvCxnSpPr>
                  <p:cNvPr id="20937" name="AutoShape 11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938" name="AutoShape 11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939" name="AutoShape 11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40" name="Oval 11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07" name="Group 117"/>
              <p:cNvGrpSpPr>
                <a:grpSpLocks/>
              </p:cNvGrpSpPr>
              <p:nvPr/>
            </p:nvGrpSpPr>
            <p:grpSpPr bwMode="auto">
              <a:xfrm>
                <a:off x="4178" y="5958"/>
                <a:ext cx="601" cy="666"/>
                <a:chOff x="6706" y="3052"/>
                <a:chExt cx="1386" cy="1773"/>
              </a:xfrm>
            </p:grpSpPr>
            <p:cxnSp>
              <p:nvCxnSpPr>
                <p:cNvPr id="20929" name="AutoShape 11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930" name="Group 119"/>
                <p:cNvGrpSpPr>
                  <a:grpSpLocks/>
                </p:cNvGrpSpPr>
                <p:nvPr/>
              </p:nvGrpSpPr>
              <p:grpSpPr bwMode="auto">
                <a:xfrm>
                  <a:off x="6706" y="3052"/>
                  <a:ext cx="1386" cy="1773"/>
                  <a:chOff x="6706" y="3052"/>
                  <a:chExt cx="1386" cy="1773"/>
                </a:xfrm>
              </p:grpSpPr>
              <p:cxnSp>
                <p:nvCxnSpPr>
                  <p:cNvPr id="20931" name="AutoShape 12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932" name="AutoShape 12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933" name="AutoShape 12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34" name="Oval 12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08" name="Group 124"/>
              <p:cNvGrpSpPr>
                <a:grpSpLocks/>
              </p:cNvGrpSpPr>
              <p:nvPr/>
            </p:nvGrpSpPr>
            <p:grpSpPr bwMode="auto">
              <a:xfrm>
                <a:off x="4661" y="5949"/>
                <a:ext cx="601" cy="666"/>
                <a:chOff x="6706" y="3052"/>
                <a:chExt cx="1386" cy="1773"/>
              </a:xfrm>
            </p:grpSpPr>
            <p:cxnSp>
              <p:nvCxnSpPr>
                <p:cNvPr id="20923" name="AutoShape 12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924" name="Group 126"/>
                <p:cNvGrpSpPr>
                  <a:grpSpLocks/>
                </p:cNvGrpSpPr>
                <p:nvPr/>
              </p:nvGrpSpPr>
              <p:grpSpPr bwMode="auto">
                <a:xfrm>
                  <a:off x="6706" y="3052"/>
                  <a:ext cx="1386" cy="1773"/>
                  <a:chOff x="6706" y="3052"/>
                  <a:chExt cx="1386" cy="1773"/>
                </a:xfrm>
              </p:grpSpPr>
              <p:cxnSp>
                <p:nvCxnSpPr>
                  <p:cNvPr id="20925" name="AutoShape 12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926" name="AutoShape 12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927" name="AutoShape 12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28" name="Oval 13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09" name="Group 131"/>
              <p:cNvGrpSpPr>
                <a:grpSpLocks/>
              </p:cNvGrpSpPr>
              <p:nvPr/>
            </p:nvGrpSpPr>
            <p:grpSpPr bwMode="auto">
              <a:xfrm>
                <a:off x="5138" y="5982"/>
                <a:ext cx="601" cy="666"/>
                <a:chOff x="6706" y="3052"/>
                <a:chExt cx="1386" cy="1773"/>
              </a:xfrm>
            </p:grpSpPr>
            <p:cxnSp>
              <p:nvCxnSpPr>
                <p:cNvPr id="20917" name="AutoShape 13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918" name="Group 133"/>
                <p:cNvGrpSpPr>
                  <a:grpSpLocks/>
                </p:cNvGrpSpPr>
                <p:nvPr/>
              </p:nvGrpSpPr>
              <p:grpSpPr bwMode="auto">
                <a:xfrm>
                  <a:off x="6706" y="3052"/>
                  <a:ext cx="1386" cy="1773"/>
                  <a:chOff x="6706" y="3052"/>
                  <a:chExt cx="1386" cy="1773"/>
                </a:xfrm>
              </p:grpSpPr>
              <p:cxnSp>
                <p:nvCxnSpPr>
                  <p:cNvPr id="20919" name="AutoShape 13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920" name="AutoShape 13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921" name="AutoShape 13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22" name="Oval 13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910" name="Group 138"/>
              <p:cNvGrpSpPr>
                <a:grpSpLocks/>
              </p:cNvGrpSpPr>
              <p:nvPr/>
            </p:nvGrpSpPr>
            <p:grpSpPr bwMode="auto">
              <a:xfrm>
                <a:off x="5613" y="5982"/>
                <a:ext cx="601" cy="666"/>
                <a:chOff x="6706" y="3052"/>
                <a:chExt cx="1386" cy="1773"/>
              </a:xfrm>
            </p:grpSpPr>
            <p:cxnSp>
              <p:nvCxnSpPr>
                <p:cNvPr id="20911" name="AutoShape 13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912" name="Group 140"/>
                <p:cNvGrpSpPr>
                  <a:grpSpLocks/>
                </p:cNvGrpSpPr>
                <p:nvPr/>
              </p:nvGrpSpPr>
              <p:grpSpPr bwMode="auto">
                <a:xfrm>
                  <a:off x="6706" y="3052"/>
                  <a:ext cx="1386" cy="1773"/>
                  <a:chOff x="6706" y="3052"/>
                  <a:chExt cx="1386" cy="1773"/>
                </a:xfrm>
              </p:grpSpPr>
              <p:cxnSp>
                <p:nvCxnSpPr>
                  <p:cNvPr id="20913" name="AutoShape 14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914" name="AutoShape 14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915" name="AutoShape 14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16" name="Oval 14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grpSp>
          <p:nvGrpSpPr>
            <p:cNvPr id="20490" name="Group 145"/>
            <p:cNvGrpSpPr>
              <a:grpSpLocks/>
            </p:cNvGrpSpPr>
            <p:nvPr/>
          </p:nvGrpSpPr>
          <p:grpSpPr bwMode="auto">
            <a:xfrm>
              <a:off x="1468" y="7051"/>
              <a:ext cx="2202" cy="530"/>
              <a:chOff x="1328" y="5949"/>
              <a:chExt cx="4886" cy="701"/>
            </a:xfrm>
          </p:grpSpPr>
          <p:grpSp>
            <p:nvGrpSpPr>
              <p:cNvPr id="20831" name="Group 146"/>
              <p:cNvGrpSpPr>
                <a:grpSpLocks/>
              </p:cNvGrpSpPr>
              <p:nvPr/>
            </p:nvGrpSpPr>
            <p:grpSpPr bwMode="auto">
              <a:xfrm>
                <a:off x="1328" y="5982"/>
                <a:ext cx="601" cy="666"/>
                <a:chOff x="6706" y="3052"/>
                <a:chExt cx="1386" cy="1773"/>
              </a:xfrm>
            </p:grpSpPr>
            <p:cxnSp>
              <p:nvCxnSpPr>
                <p:cNvPr id="20895" name="AutoShape 14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96" name="Group 148"/>
                <p:cNvGrpSpPr>
                  <a:grpSpLocks/>
                </p:cNvGrpSpPr>
                <p:nvPr/>
              </p:nvGrpSpPr>
              <p:grpSpPr bwMode="auto">
                <a:xfrm>
                  <a:off x="6706" y="3052"/>
                  <a:ext cx="1386" cy="1773"/>
                  <a:chOff x="6706" y="3052"/>
                  <a:chExt cx="1386" cy="1773"/>
                </a:xfrm>
              </p:grpSpPr>
              <p:cxnSp>
                <p:nvCxnSpPr>
                  <p:cNvPr id="20897" name="AutoShape 14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98" name="AutoShape 15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99" name="AutoShape 15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900" name="Oval 15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832" name="Group 153"/>
              <p:cNvGrpSpPr>
                <a:grpSpLocks/>
              </p:cNvGrpSpPr>
              <p:nvPr/>
            </p:nvGrpSpPr>
            <p:grpSpPr bwMode="auto">
              <a:xfrm>
                <a:off x="1808" y="5982"/>
                <a:ext cx="601" cy="666"/>
                <a:chOff x="6706" y="3052"/>
                <a:chExt cx="1386" cy="1773"/>
              </a:xfrm>
            </p:grpSpPr>
            <p:cxnSp>
              <p:nvCxnSpPr>
                <p:cNvPr id="20889" name="AutoShape 15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90" name="Group 155"/>
                <p:cNvGrpSpPr>
                  <a:grpSpLocks/>
                </p:cNvGrpSpPr>
                <p:nvPr/>
              </p:nvGrpSpPr>
              <p:grpSpPr bwMode="auto">
                <a:xfrm>
                  <a:off x="6706" y="3052"/>
                  <a:ext cx="1386" cy="1773"/>
                  <a:chOff x="6706" y="3052"/>
                  <a:chExt cx="1386" cy="1773"/>
                </a:xfrm>
              </p:grpSpPr>
              <p:cxnSp>
                <p:nvCxnSpPr>
                  <p:cNvPr id="20891" name="AutoShape 15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92" name="AutoShape 15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93" name="AutoShape 15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94" name="Oval 15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833" name="Group 160"/>
              <p:cNvGrpSpPr>
                <a:grpSpLocks/>
              </p:cNvGrpSpPr>
              <p:nvPr/>
            </p:nvGrpSpPr>
            <p:grpSpPr bwMode="auto">
              <a:xfrm>
                <a:off x="2282" y="5982"/>
                <a:ext cx="601" cy="666"/>
                <a:chOff x="6706" y="3052"/>
                <a:chExt cx="1386" cy="1773"/>
              </a:xfrm>
            </p:grpSpPr>
            <p:cxnSp>
              <p:nvCxnSpPr>
                <p:cNvPr id="20883" name="AutoShape 16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84" name="Group 162"/>
                <p:cNvGrpSpPr>
                  <a:grpSpLocks/>
                </p:cNvGrpSpPr>
                <p:nvPr/>
              </p:nvGrpSpPr>
              <p:grpSpPr bwMode="auto">
                <a:xfrm>
                  <a:off x="6706" y="3052"/>
                  <a:ext cx="1386" cy="1773"/>
                  <a:chOff x="6706" y="3052"/>
                  <a:chExt cx="1386" cy="1773"/>
                </a:xfrm>
              </p:grpSpPr>
              <p:cxnSp>
                <p:nvCxnSpPr>
                  <p:cNvPr id="20885" name="AutoShape 16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86" name="AutoShape 16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87" name="AutoShape 16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88" name="Oval 16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834" name="Group 167"/>
              <p:cNvGrpSpPr>
                <a:grpSpLocks/>
              </p:cNvGrpSpPr>
              <p:nvPr/>
            </p:nvGrpSpPr>
            <p:grpSpPr bwMode="auto">
              <a:xfrm>
                <a:off x="2756" y="5984"/>
                <a:ext cx="601" cy="666"/>
                <a:chOff x="6706" y="3052"/>
                <a:chExt cx="1386" cy="1773"/>
              </a:xfrm>
            </p:grpSpPr>
            <p:cxnSp>
              <p:nvCxnSpPr>
                <p:cNvPr id="20877" name="AutoShape 16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78" name="Group 169"/>
                <p:cNvGrpSpPr>
                  <a:grpSpLocks/>
                </p:cNvGrpSpPr>
                <p:nvPr/>
              </p:nvGrpSpPr>
              <p:grpSpPr bwMode="auto">
                <a:xfrm>
                  <a:off x="6706" y="3052"/>
                  <a:ext cx="1386" cy="1773"/>
                  <a:chOff x="6706" y="3052"/>
                  <a:chExt cx="1386" cy="1773"/>
                </a:xfrm>
              </p:grpSpPr>
              <p:cxnSp>
                <p:nvCxnSpPr>
                  <p:cNvPr id="20879" name="AutoShape 17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80" name="AutoShape 17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81" name="AutoShape 17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82" name="Oval 17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835" name="Group 174"/>
              <p:cNvGrpSpPr>
                <a:grpSpLocks/>
              </p:cNvGrpSpPr>
              <p:nvPr/>
            </p:nvGrpSpPr>
            <p:grpSpPr bwMode="auto">
              <a:xfrm>
                <a:off x="3252" y="5964"/>
                <a:ext cx="601" cy="666"/>
                <a:chOff x="6706" y="3052"/>
                <a:chExt cx="1386" cy="1773"/>
              </a:xfrm>
            </p:grpSpPr>
            <p:cxnSp>
              <p:nvCxnSpPr>
                <p:cNvPr id="20871" name="AutoShape 17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72" name="Group 176"/>
                <p:cNvGrpSpPr>
                  <a:grpSpLocks/>
                </p:cNvGrpSpPr>
                <p:nvPr/>
              </p:nvGrpSpPr>
              <p:grpSpPr bwMode="auto">
                <a:xfrm>
                  <a:off x="6706" y="3052"/>
                  <a:ext cx="1386" cy="1773"/>
                  <a:chOff x="6706" y="3052"/>
                  <a:chExt cx="1386" cy="1773"/>
                </a:xfrm>
              </p:grpSpPr>
              <p:cxnSp>
                <p:nvCxnSpPr>
                  <p:cNvPr id="20873" name="AutoShape 17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74" name="AutoShape 17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75" name="AutoShape 17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76" name="Oval 18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836" name="Group 181"/>
              <p:cNvGrpSpPr>
                <a:grpSpLocks/>
              </p:cNvGrpSpPr>
              <p:nvPr/>
            </p:nvGrpSpPr>
            <p:grpSpPr bwMode="auto">
              <a:xfrm>
                <a:off x="3715" y="5966"/>
                <a:ext cx="601" cy="666"/>
                <a:chOff x="6706" y="3052"/>
                <a:chExt cx="1386" cy="1773"/>
              </a:xfrm>
            </p:grpSpPr>
            <p:cxnSp>
              <p:nvCxnSpPr>
                <p:cNvPr id="20865" name="AutoShape 18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66" name="Group 183"/>
                <p:cNvGrpSpPr>
                  <a:grpSpLocks/>
                </p:cNvGrpSpPr>
                <p:nvPr/>
              </p:nvGrpSpPr>
              <p:grpSpPr bwMode="auto">
                <a:xfrm>
                  <a:off x="6706" y="3052"/>
                  <a:ext cx="1386" cy="1773"/>
                  <a:chOff x="6706" y="3052"/>
                  <a:chExt cx="1386" cy="1773"/>
                </a:xfrm>
              </p:grpSpPr>
              <p:cxnSp>
                <p:nvCxnSpPr>
                  <p:cNvPr id="20867" name="AutoShape 18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68" name="AutoShape 18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69" name="AutoShape 18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70" name="Oval 18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837" name="Group 188"/>
              <p:cNvGrpSpPr>
                <a:grpSpLocks/>
              </p:cNvGrpSpPr>
              <p:nvPr/>
            </p:nvGrpSpPr>
            <p:grpSpPr bwMode="auto">
              <a:xfrm>
                <a:off x="4178" y="5958"/>
                <a:ext cx="601" cy="666"/>
                <a:chOff x="6706" y="3052"/>
                <a:chExt cx="1386" cy="1773"/>
              </a:xfrm>
            </p:grpSpPr>
            <p:cxnSp>
              <p:nvCxnSpPr>
                <p:cNvPr id="20859" name="AutoShape 18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60" name="Group 190"/>
                <p:cNvGrpSpPr>
                  <a:grpSpLocks/>
                </p:cNvGrpSpPr>
                <p:nvPr/>
              </p:nvGrpSpPr>
              <p:grpSpPr bwMode="auto">
                <a:xfrm>
                  <a:off x="6706" y="3052"/>
                  <a:ext cx="1386" cy="1773"/>
                  <a:chOff x="6706" y="3052"/>
                  <a:chExt cx="1386" cy="1773"/>
                </a:xfrm>
              </p:grpSpPr>
              <p:cxnSp>
                <p:nvCxnSpPr>
                  <p:cNvPr id="20861" name="AutoShape 19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62" name="AutoShape 19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63" name="AutoShape 19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64" name="Oval 19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838" name="Group 195"/>
              <p:cNvGrpSpPr>
                <a:grpSpLocks/>
              </p:cNvGrpSpPr>
              <p:nvPr/>
            </p:nvGrpSpPr>
            <p:grpSpPr bwMode="auto">
              <a:xfrm>
                <a:off x="4661" y="5949"/>
                <a:ext cx="601" cy="666"/>
                <a:chOff x="6706" y="3052"/>
                <a:chExt cx="1386" cy="1773"/>
              </a:xfrm>
            </p:grpSpPr>
            <p:cxnSp>
              <p:nvCxnSpPr>
                <p:cNvPr id="20853" name="AutoShape 19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54" name="Group 197"/>
                <p:cNvGrpSpPr>
                  <a:grpSpLocks/>
                </p:cNvGrpSpPr>
                <p:nvPr/>
              </p:nvGrpSpPr>
              <p:grpSpPr bwMode="auto">
                <a:xfrm>
                  <a:off x="6706" y="3052"/>
                  <a:ext cx="1386" cy="1773"/>
                  <a:chOff x="6706" y="3052"/>
                  <a:chExt cx="1386" cy="1773"/>
                </a:xfrm>
              </p:grpSpPr>
              <p:cxnSp>
                <p:nvCxnSpPr>
                  <p:cNvPr id="20855" name="AutoShape 19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56" name="AutoShape 19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57" name="AutoShape 20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58" name="Oval 20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839" name="Group 202"/>
              <p:cNvGrpSpPr>
                <a:grpSpLocks/>
              </p:cNvGrpSpPr>
              <p:nvPr/>
            </p:nvGrpSpPr>
            <p:grpSpPr bwMode="auto">
              <a:xfrm>
                <a:off x="5138" y="5982"/>
                <a:ext cx="601" cy="666"/>
                <a:chOff x="6706" y="3052"/>
                <a:chExt cx="1386" cy="1773"/>
              </a:xfrm>
            </p:grpSpPr>
            <p:cxnSp>
              <p:nvCxnSpPr>
                <p:cNvPr id="20847" name="AutoShape 20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48" name="Group 204"/>
                <p:cNvGrpSpPr>
                  <a:grpSpLocks/>
                </p:cNvGrpSpPr>
                <p:nvPr/>
              </p:nvGrpSpPr>
              <p:grpSpPr bwMode="auto">
                <a:xfrm>
                  <a:off x="6706" y="3052"/>
                  <a:ext cx="1386" cy="1773"/>
                  <a:chOff x="6706" y="3052"/>
                  <a:chExt cx="1386" cy="1773"/>
                </a:xfrm>
              </p:grpSpPr>
              <p:cxnSp>
                <p:nvCxnSpPr>
                  <p:cNvPr id="20849" name="AutoShape 20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50" name="AutoShape 20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51" name="AutoShape 20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52" name="Oval 20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840" name="Group 209"/>
              <p:cNvGrpSpPr>
                <a:grpSpLocks/>
              </p:cNvGrpSpPr>
              <p:nvPr/>
            </p:nvGrpSpPr>
            <p:grpSpPr bwMode="auto">
              <a:xfrm>
                <a:off x="5613" y="5982"/>
                <a:ext cx="601" cy="666"/>
                <a:chOff x="6706" y="3052"/>
                <a:chExt cx="1386" cy="1773"/>
              </a:xfrm>
            </p:grpSpPr>
            <p:cxnSp>
              <p:nvCxnSpPr>
                <p:cNvPr id="20841" name="AutoShape 21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42" name="Group 211"/>
                <p:cNvGrpSpPr>
                  <a:grpSpLocks/>
                </p:cNvGrpSpPr>
                <p:nvPr/>
              </p:nvGrpSpPr>
              <p:grpSpPr bwMode="auto">
                <a:xfrm>
                  <a:off x="6706" y="3052"/>
                  <a:ext cx="1386" cy="1773"/>
                  <a:chOff x="6706" y="3052"/>
                  <a:chExt cx="1386" cy="1773"/>
                </a:xfrm>
              </p:grpSpPr>
              <p:cxnSp>
                <p:nvCxnSpPr>
                  <p:cNvPr id="20843" name="AutoShape 21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44" name="AutoShape 21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45" name="AutoShape 21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46" name="Oval 21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grpSp>
          <p:nvGrpSpPr>
            <p:cNvPr id="20491" name="Group 216"/>
            <p:cNvGrpSpPr>
              <a:grpSpLocks/>
            </p:cNvGrpSpPr>
            <p:nvPr/>
          </p:nvGrpSpPr>
          <p:grpSpPr bwMode="auto">
            <a:xfrm>
              <a:off x="3658" y="7039"/>
              <a:ext cx="2203" cy="531"/>
              <a:chOff x="1328" y="5949"/>
              <a:chExt cx="4886" cy="701"/>
            </a:xfrm>
          </p:grpSpPr>
          <p:grpSp>
            <p:nvGrpSpPr>
              <p:cNvPr id="20761" name="Group 217"/>
              <p:cNvGrpSpPr>
                <a:grpSpLocks/>
              </p:cNvGrpSpPr>
              <p:nvPr/>
            </p:nvGrpSpPr>
            <p:grpSpPr bwMode="auto">
              <a:xfrm>
                <a:off x="1328" y="5982"/>
                <a:ext cx="601" cy="666"/>
                <a:chOff x="6706" y="3052"/>
                <a:chExt cx="1386" cy="1773"/>
              </a:xfrm>
            </p:grpSpPr>
            <p:cxnSp>
              <p:nvCxnSpPr>
                <p:cNvPr id="20825" name="AutoShape 21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26" name="Group 219"/>
                <p:cNvGrpSpPr>
                  <a:grpSpLocks/>
                </p:cNvGrpSpPr>
                <p:nvPr/>
              </p:nvGrpSpPr>
              <p:grpSpPr bwMode="auto">
                <a:xfrm>
                  <a:off x="6706" y="3052"/>
                  <a:ext cx="1386" cy="1773"/>
                  <a:chOff x="6706" y="3052"/>
                  <a:chExt cx="1386" cy="1773"/>
                </a:xfrm>
              </p:grpSpPr>
              <p:cxnSp>
                <p:nvCxnSpPr>
                  <p:cNvPr id="20827" name="AutoShape 22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28" name="AutoShape 22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29" name="AutoShape 22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30" name="Oval 22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762" name="Group 224"/>
              <p:cNvGrpSpPr>
                <a:grpSpLocks/>
              </p:cNvGrpSpPr>
              <p:nvPr/>
            </p:nvGrpSpPr>
            <p:grpSpPr bwMode="auto">
              <a:xfrm>
                <a:off x="1808" y="5982"/>
                <a:ext cx="601" cy="666"/>
                <a:chOff x="6706" y="3052"/>
                <a:chExt cx="1386" cy="1773"/>
              </a:xfrm>
            </p:grpSpPr>
            <p:cxnSp>
              <p:nvCxnSpPr>
                <p:cNvPr id="20819" name="AutoShape 22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20" name="Group 226"/>
                <p:cNvGrpSpPr>
                  <a:grpSpLocks/>
                </p:cNvGrpSpPr>
                <p:nvPr/>
              </p:nvGrpSpPr>
              <p:grpSpPr bwMode="auto">
                <a:xfrm>
                  <a:off x="6706" y="3052"/>
                  <a:ext cx="1386" cy="1773"/>
                  <a:chOff x="6706" y="3052"/>
                  <a:chExt cx="1386" cy="1773"/>
                </a:xfrm>
              </p:grpSpPr>
              <p:cxnSp>
                <p:nvCxnSpPr>
                  <p:cNvPr id="20821" name="AutoShape 22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22" name="AutoShape 22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23" name="AutoShape 22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24" name="Oval 23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763" name="Group 231"/>
              <p:cNvGrpSpPr>
                <a:grpSpLocks/>
              </p:cNvGrpSpPr>
              <p:nvPr/>
            </p:nvGrpSpPr>
            <p:grpSpPr bwMode="auto">
              <a:xfrm>
                <a:off x="2282" y="5982"/>
                <a:ext cx="601" cy="666"/>
                <a:chOff x="6706" y="3052"/>
                <a:chExt cx="1386" cy="1773"/>
              </a:xfrm>
            </p:grpSpPr>
            <p:cxnSp>
              <p:nvCxnSpPr>
                <p:cNvPr id="20813" name="AutoShape 23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14" name="Group 233"/>
                <p:cNvGrpSpPr>
                  <a:grpSpLocks/>
                </p:cNvGrpSpPr>
                <p:nvPr/>
              </p:nvGrpSpPr>
              <p:grpSpPr bwMode="auto">
                <a:xfrm>
                  <a:off x="6706" y="3052"/>
                  <a:ext cx="1386" cy="1773"/>
                  <a:chOff x="6706" y="3052"/>
                  <a:chExt cx="1386" cy="1773"/>
                </a:xfrm>
              </p:grpSpPr>
              <p:cxnSp>
                <p:nvCxnSpPr>
                  <p:cNvPr id="20815" name="AutoShape 23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16" name="AutoShape 23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17" name="AutoShape 23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18" name="Oval 23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764" name="Group 238"/>
              <p:cNvGrpSpPr>
                <a:grpSpLocks/>
              </p:cNvGrpSpPr>
              <p:nvPr/>
            </p:nvGrpSpPr>
            <p:grpSpPr bwMode="auto">
              <a:xfrm>
                <a:off x="2756" y="5984"/>
                <a:ext cx="601" cy="666"/>
                <a:chOff x="6706" y="3052"/>
                <a:chExt cx="1386" cy="1773"/>
              </a:xfrm>
            </p:grpSpPr>
            <p:cxnSp>
              <p:nvCxnSpPr>
                <p:cNvPr id="20807" name="AutoShape 23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08" name="Group 240"/>
                <p:cNvGrpSpPr>
                  <a:grpSpLocks/>
                </p:cNvGrpSpPr>
                <p:nvPr/>
              </p:nvGrpSpPr>
              <p:grpSpPr bwMode="auto">
                <a:xfrm>
                  <a:off x="6706" y="3052"/>
                  <a:ext cx="1386" cy="1773"/>
                  <a:chOff x="6706" y="3052"/>
                  <a:chExt cx="1386" cy="1773"/>
                </a:xfrm>
              </p:grpSpPr>
              <p:cxnSp>
                <p:nvCxnSpPr>
                  <p:cNvPr id="20809" name="AutoShape 24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10" name="AutoShape 24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11" name="AutoShape 24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12" name="Oval 24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765" name="Group 245"/>
              <p:cNvGrpSpPr>
                <a:grpSpLocks/>
              </p:cNvGrpSpPr>
              <p:nvPr/>
            </p:nvGrpSpPr>
            <p:grpSpPr bwMode="auto">
              <a:xfrm>
                <a:off x="3252" y="5964"/>
                <a:ext cx="601" cy="666"/>
                <a:chOff x="6706" y="3052"/>
                <a:chExt cx="1386" cy="1773"/>
              </a:xfrm>
            </p:grpSpPr>
            <p:cxnSp>
              <p:nvCxnSpPr>
                <p:cNvPr id="20801" name="AutoShape 24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802" name="Group 247"/>
                <p:cNvGrpSpPr>
                  <a:grpSpLocks/>
                </p:cNvGrpSpPr>
                <p:nvPr/>
              </p:nvGrpSpPr>
              <p:grpSpPr bwMode="auto">
                <a:xfrm>
                  <a:off x="6706" y="3052"/>
                  <a:ext cx="1386" cy="1773"/>
                  <a:chOff x="6706" y="3052"/>
                  <a:chExt cx="1386" cy="1773"/>
                </a:xfrm>
              </p:grpSpPr>
              <p:cxnSp>
                <p:nvCxnSpPr>
                  <p:cNvPr id="20803" name="AutoShape 24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804" name="AutoShape 24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805" name="AutoShape 25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06" name="Oval 25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766" name="Group 252"/>
              <p:cNvGrpSpPr>
                <a:grpSpLocks/>
              </p:cNvGrpSpPr>
              <p:nvPr/>
            </p:nvGrpSpPr>
            <p:grpSpPr bwMode="auto">
              <a:xfrm>
                <a:off x="3715" y="5966"/>
                <a:ext cx="601" cy="666"/>
                <a:chOff x="6706" y="3052"/>
                <a:chExt cx="1386" cy="1773"/>
              </a:xfrm>
            </p:grpSpPr>
            <p:cxnSp>
              <p:nvCxnSpPr>
                <p:cNvPr id="20795" name="AutoShape 25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96" name="Group 254"/>
                <p:cNvGrpSpPr>
                  <a:grpSpLocks/>
                </p:cNvGrpSpPr>
                <p:nvPr/>
              </p:nvGrpSpPr>
              <p:grpSpPr bwMode="auto">
                <a:xfrm>
                  <a:off x="6706" y="3052"/>
                  <a:ext cx="1386" cy="1773"/>
                  <a:chOff x="6706" y="3052"/>
                  <a:chExt cx="1386" cy="1773"/>
                </a:xfrm>
              </p:grpSpPr>
              <p:cxnSp>
                <p:nvCxnSpPr>
                  <p:cNvPr id="20797" name="AutoShape 25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98" name="AutoShape 25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99" name="AutoShape 25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800" name="Oval 25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767" name="Group 259"/>
              <p:cNvGrpSpPr>
                <a:grpSpLocks/>
              </p:cNvGrpSpPr>
              <p:nvPr/>
            </p:nvGrpSpPr>
            <p:grpSpPr bwMode="auto">
              <a:xfrm>
                <a:off x="4178" y="5958"/>
                <a:ext cx="601" cy="666"/>
                <a:chOff x="6706" y="3052"/>
                <a:chExt cx="1386" cy="1773"/>
              </a:xfrm>
            </p:grpSpPr>
            <p:cxnSp>
              <p:nvCxnSpPr>
                <p:cNvPr id="20789" name="AutoShape 26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90" name="Group 261"/>
                <p:cNvGrpSpPr>
                  <a:grpSpLocks/>
                </p:cNvGrpSpPr>
                <p:nvPr/>
              </p:nvGrpSpPr>
              <p:grpSpPr bwMode="auto">
                <a:xfrm>
                  <a:off x="6706" y="3052"/>
                  <a:ext cx="1386" cy="1773"/>
                  <a:chOff x="6706" y="3052"/>
                  <a:chExt cx="1386" cy="1773"/>
                </a:xfrm>
              </p:grpSpPr>
              <p:cxnSp>
                <p:nvCxnSpPr>
                  <p:cNvPr id="20791" name="AutoShape 26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92" name="AutoShape 26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93" name="AutoShape 26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94" name="Oval 26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768" name="Group 266"/>
              <p:cNvGrpSpPr>
                <a:grpSpLocks/>
              </p:cNvGrpSpPr>
              <p:nvPr/>
            </p:nvGrpSpPr>
            <p:grpSpPr bwMode="auto">
              <a:xfrm>
                <a:off x="4661" y="5949"/>
                <a:ext cx="601" cy="666"/>
                <a:chOff x="6706" y="3052"/>
                <a:chExt cx="1386" cy="1773"/>
              </a:xfrm>
            </p:grpSpPr>
            <p:cxnSp>
              <p:nvCxnSpPr>
                <p:cNvPr id="20783" name="AutoShape 26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84" name="Group 268"/>
                <p:cNvGrpSpPr>
                  <a:grpSpLocks/>
                </p:cNvGrpSpPr>
                <p:nvPr/>
              </p:nvGrpSpPr>
              <p:grpSpPr bwMode="auto">
                <a:xfrm>
                  <a:off x="6706" y="3052"/>
                  <a:ext cx="1386" cy="1773"/>
                  <a:chOff x="6706" y="3052"/>
                  <a:chExt cx="1386" cy="1773"/>
                </a:xfrm>
              </p:grpSpPr>
              <p:cxnSp>
                <p:nvCxnSpPr>
                  <p:cNvPr id="20785" name="AutoShape 26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86" name="AutoShape 27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87" name="AutoShape 27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88" name="Oval 27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769" name="Group 273"/>
              <p:cNvGrpSpPr>
                <a:grpSpLocks/>
              </p:cNvGrpSpPr>
              <p:nvPr/>
            </p:nvGrpSpPr>
            <p:grpSpPr bwMode="auto">
              <a:xfrm>
                <a:off x="5138" y="5982"/>
                <a:ext cx="601" cy="666"/>
                <a:chOff x="6706" y="3052"/>
                <a:chExt cx="1386" cy="1773"/>
              </a:xfrm>
            </p:grpSpPr>
            <p:cxnSp>
              <p:nvCxnSpPr>
                <p:cNvPr id="20777" name="AutoShape 27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78" name="Group 275"/>
                <p:cNvGrpSpPr>
                  <a:grpSpLocks/>
                </p:cNvGrpSpPr>
                <p:nvPr/>
              </p:nvGrpSpPr>
              <p:grpSpPr bwMode="auto">
                <a:xfrm>
                  <a:off x="6706" y="3052"/>
                  <a:ext cx="1386" cy="1773"/>
                  <a:chOff x="6706" y="3052"/>
                  <a:chExt cx="1386" cy="1773"/>
                </a:xfrm>
              </p:grpSpPr>
              <p:cxnSp>
                <p:nvCxnSpPr>
                  <p:cNvPr id="20779" name="AutoShape 27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80" name="AutoShape 27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81" name="AutoShape 27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82" name="Oval 27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770" name="Group 280"/>
              <p:cNvGrpSpPr>
                <a:grpSpLocks/>
              </p:cNvGrpSpPr>
              <p:nvPr/>
            </p:nvGrpSpPr>
            <p:grpSpPr bwMode="auto">
              <a:xfrm>
                <a:off x="5613" y="5982"/>
                <a:ext cx="601" cy="666"/>
                <a:chOff x="6706" y="3052"/>
                <a:chExt cx="1386" cy="1773"/>
              </a:xfrm>
            </p:grpSpPr>
            <p:cxnSp>
              <p:nvCxnSpPr>
                <p:cNvPr id="20771" name="AutoShape 28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72" name="Group 282"/>
                <p:cNvGrpSpPr>
                  <a:grpSpLocks/>
                </p:cNvGrpSpPr>
                <p:nvPr/>
              </p:nvGrpSpPr>
              <p:grpSpPr bwMode="auto">
                <a:xfrm>
                  <a:off x="6706" y="3052"/>
                  <a:ext cx="1386" cy="1773"/>
                  <a:chOff x="6706" y="3052"/>
                  <a:chExt cx="1386" cy="1773"/>
                </a:xfrm>
              </p:grpSpPr>
              <p:cxnSp>
                <p:nvCxnSpPr>
                  <p:cNvPr id="20773" name="AutoShape 28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74" name="AutoShape 28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75" name="AutoShape 28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76" name="Oval 28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grpSp>
          <p:nvGrpSpPr>
            <p:cNvPr id="20492" name="Group 287"/>
            <p:cNvGrpSpPr>
              <a:grpSpLocks/>
            </p:cNvGrpSpPr>
            <p:nvPr/>
          </p:nvGrpSpPr>
          <p:grpSpPr bwMode="auto">
            <a:xfrm>
              <a:off x="3670" y="7532"/>
              <a:ext cx="2203" cy="530"/>
              <a:chOff x="1328" y="5949"/>
              <a:chExt cx="4886" cy="701"/>
            </a:xfrm>
          </p:grpSpPr>
          <p:grpSp>
            <p:nvGrpSpPr>
              <p:cNvPr id="20691" name="Group 288"/>
              <p:cNvGrpSpPr>
                <a:grpSpLocks/>
              </p:cNvGrpSpPr>
              <p:nvPr/>
            </p:nvGrpSpPr>
            <p:grpSpPr bwMode="auto">
              <a:xfrm>
                <a:off x="1328" y="5982"/>
                <a:ext cx="601" cy="666"/>
                <a:chOff x="6706" y="3052"/>
                <a:chExt cx="1386" cy="1773"/>
              </a:xfrm>
            </p:grpSpPr>
            <p:cxnSp>
              <p:nvCxnSpPr>
                <p:cNvPr id="20755" name="AutoShape 28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56" name="Group 290"/>
                <p:cNvGrpSpPr>
                  <a:grpSpLocks/>
                </p:cNvGrpSpPr>
                <p:nvPr/>
              </p:nvGrpSpPr>
              <p:grpSpPr bwMode="auto">
                <a:xfrm>
                  <a:off x="6706" y="3052"/>
                  <a:ext cx="1386" cy="1773"/>
                  <a:chOff x="6706" y="3052"/>
                  <a:chExt cx="1386" cy="1773"/>
                </a:xfrm>
              </p:grpSpPr>
              <p:cxnSp>
                <p:nvCxnSpPr>
                  <p:cNvPr id="20757" name="AutoShape 29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58" name="AutoShape 29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59" name="AutoShape 29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60" name="Oval 29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92" name="Group 295"/>
              <p:cNvGrpSpPr>
                <a:grpSpLocks/>
              </p:cNvGrpSpPr>
              <p:nvPr/>
            </p:nvGrpSpPr>
            <p:grpSpPr bwMode="auto">
              <a:xfrm>
                <a:off x="1808" y="5982"/>
                <a:ext cx="601" cy="666"/>
                <a:chOff x="6706" y="3052"/>
                <a:chExt cx="1386" cy="1773"/>
              </a:xfrm>
            </p:grpSpPr>
            <p:cxnSp>
              <p:nvCxnSpPr>
                <p:cNvPr id="20749" name="AutoShape 29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50" name="Group 297"/>
                <p:cNvGrpSpPr>
                  <a:grpSpLocks/>
                </p:cNvGrpSpPr>
                <p:nvPr/>
              </p:nvGrpSpPr>
              <p:grpSpPr bwMode="auto">
                <a:xfrm>
                  <a:off x="6706" y="3052"/>
                  <a:ext cx="1386" cy="1773"/>
                  <a:chOff x="6706" y="3052"/>
                  <a:chExt cx="1386" cy="1773"/>
                </a:xfrm>
              </p:grpSpPr>
              <p:cxnSp>
                <p:nvCxnSpPr>
                  <p:cNvPr id="20751" name="AutoShape 29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52" name="AutoShape 29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53" name="AutoShape 30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54" name="Oval 30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93" name="Group 302"/>
              <p:cNvGrpSpPr>
                <a:grpSpLocks/>
              </p:cNvGrpSpPr>
              <p:nvPr/>
            </p:nvGrpSpPr>
            <p:grpSpPr bwMode="auto">
              <a:xfrm>
                <a:off x="2282" y="5982"/>
                <a:ext cx="601" cy="666"/>
                <a:chOff x="6706" y="3052"/>
                <a:chExt cx="1386" cy="1773"/>
              </a:xfrm>
            </p:grpSpPr>
            <p:cxnSp>
              <p:nvCxnSpPr>
                <p:cNvPr id="20743" name="AutoShape 30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44" name="Group 304"/>
                <p:cNvGrpSpPr>
                  <a:grpSpLocks/>
                </p:cNvGrpSpPr>
                <p:nvPr/>
              </p:nvGrpSpPr>
              <p:grpSpPr bwMode="auto">
                <a:xfrm>
                  <a:off x="6706" y="3052"/>
                  <a:ext cx="1386" cy="1773"/>
                  <a:chOff x="6706" y="3052"/>
                  <a:chExt cx="1386" cy="1773"/>
                </a:xfrm>
              </p:grpSpPr>
              <p:cxnSp>
                <p:nvCxnSpPr>
                  <p:cNvPr id="20745" name="AutoShape 30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46" name="AutoShape 30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47" name="AutoShape 30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48" name="Oval 30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94" name="Group 309"/>
              <p:cNvGrpSpPr>
                <a:grpSpLocks/>
              </p:cNvGrpSpPr>
              <p:nvPr/>
            </p:nvGrpSpPr>
            <p:grpSpPr bwMode="auto">
              <a:xfrm>
                <a:off x="2756" y="5984"/>
                <a:ext cx="601" cy="666"/>
                <a:chOff x="6706" y="3052"/>
                <a:chExt cx="1386" cy="1773"/>
              </a:xfrm>
            </p:grpSpPr>
            <p:cxnSp>
              <p:nvCxnSpPr>
                <p:cNvPr id="20737" name="AutoShape 31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38" name="Group 311"/>
                <p:cNvGrpSpPr>
                  <a:grpSpLocks/>
                </p:cNvGrpSpPr>
                <p:nvPr/>
              </p:nvGrpSpPr>
              <p:grpSpPr bwMode="auto">
                <a:xfrm>
                  <a:off x="6706" y="3052"/>
                  <a:ext cx="1386" cy="1773"/>
                  <a:chOff x="6706" y="3052"/>
                  <a:chExt cx="1386" cy="1773"/>
                </a:xfrm>
              </p:grpSpPr>
              <p:cxnSp>
                <p:nvCxnSpPr>
                  <p:cNvPr id="20739" name="AutoShape 31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40" name="AutoShape 31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41" name="AutoShape 31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42" name="Oval 31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95" name="Group 316"/>
              <p:cNvGrpSpPr>
                <a:grpSpLocks/>
              </p:cNvGrpSpPr>
              <p:nvPr/>
            </p:nvGrpSpPr>
            <p:grpSpPr bwMode="auto">
              <a:xfrm>
                <a:off x="3252" y="5964"/>
                <a:ext cx="601" cy="666"/>
                <a:chOff x="6706" y="3052"/>
                <a:chExt cx="1386" cy="1773"/>
              </a:xfrm>
            </p:grpSpPr>
            <p:cxnSp>
              <p:nvCxnSpPr>
                <p:cNvPr id="20731" name="AutoShape 31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32" name="Group 318"/>
                <p:cNvGrpSpPr>
                  <a:grpSpLocks/>
                </p:cNvGrpSpPr>
                <p:nvPr/>
              </p:nvGrpSpPr>
              <p:grpSpPr bwMode="auto">
                <a:xfrm>
                  <a:off x="6706" y="3052"/>
                  <a:ext cx="1386" cy="1773"/>
                  <a:chOff x="6706" y="3052"/>
                  <a:chExt cx="1386" cy="1773"/>
                </a:xfrm>
              </p:grpSpPr>
              <p:cxnSp>
                <p:nvCxnSpPr>
                  <p:cNvPr id="20733" name="AutoShape 31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34" name="AutoShape 32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35" name="AutoShape 32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36" name="Oval 32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96" name="Group 323"/>
              <p:cNvGrpSpPr>
                <a:grpSpLocks/>
              </p:cNvGrpSpPr>
              <p:nvPr/>
            </p:nvGrpSpPr>
            <p:grpSpPr bwMode="auto">
              <a:xfrm>
                <a:off x="3715" y="5966"/>
                <a:ext cx="601" cy="666"/>
                <a:chOff x="6706" y="3052"/>
                <a:chExt cx="1386" cy="1773"/>
              </a:xfrm>
            </p:grpSpPr>
            <p:cxnSp>
              <p:nvCxnSpPr>
                <p:cNvPr id="20725" name="AutoShape 32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26" name="Group 325"/>
                <p:cNvGrpSpPr>
                  <a:grpSpLocks/>
                </p:cNvGrpSpPr>
                <p:nvPr/>
              </p:nvGrpSpPr>
              <p:grpSpPr bwMode="auto">
                <a:xfrm>
                  <a:off x="6706" y="3052"/>
                  <a:ext cx="1386" cy="1773"/>
                  <a:chOff x="6706" y="3052"/>
                  <a:chExt cx="1386" cy="1773"/>
                </a:xfrm>
              </p:grpSpPr>
              <p:cxnSp>
                <p:nvCxnSpPr>
                  <p:cNvPr id="20727" name="AutoShape 32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28" name="AutoShape 32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29" name="AutoShape 32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30" name="Oval 32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97" name="Group 330"/>
              <p:cNvGrpSpPr>
                <a:grpSpLocks/>
              </p:cNvGrpSpPr>
              <p:nvPr/>
            </p:nvGrpSpPr>
            <p:grpSpPr bwMode="auto">
              <a:xfrm>
                <a:off x="4178" y="5958"/>
                <a:ext cx="601" cy="666"/>
                <a:chOff x="6706" y="3052"/>
                <a:chExt cx="1386" cy="1773"/>
              </a:xfrm>
            </p:grpSpPr>
            <p:cxnSp>
              <p:nvCxnSpPr>
                <p:cNvPr id="20719" name="AutoShape 33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20" name="Group 332"/>
                <p:cNvGrpSpPr>
                  <a:grpSpLocks/>
                </p:cNvGrpSpPr>
                <p:nvPr/>
              </p:nvGrpSpPr>
              <p:grpSpPr bwMode="auto">
                <a:xfrm>
                  <a:off x="6706" y="3052"/>
                  <a:ext cx="1386" cy="1773"/>
                  <a:chOff x="6706" y="3052"/>
                  <a:chExt cx="1386" cy="1773"/>
                </a:xfrm>
              </p:grpSpPr>
              <p:cxnSp>
                <p:nvCxnSpPr>
                  <p:cNvPr id="20721" name="AutoShape 33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22" name="AutoShape 33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23" name="AutoShape 33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24" name="Oval 33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98" name="Group 337"/>
              <p:cNvGrpSpPr>
                <a:grpSpLocks/>
              </p:cNvGrpSpPr>
              <p:nvPr/>
            </p:nvGrpSpPr>
            <p:grpSpPr bwMode="auto">
              <a:xfrm>
                <a:off x="4661" y="5949"/>
                <a:ext cx="601" cy="666"/>
                <a:chOff x="6706" y="3052"/>
                <a:chExt cx="1386" cy="1773"/>
              </a:xfrm>
            </p:grpSpPr>
            <p:cxnSp>
              <p:nvCxnSpPr>
                <p:cNvPr id="20713" name="AutoShape 33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14" name="Group 339"/>
                <p:cNvGrpSpPr>
                  <a:grpSpLocks/>
                </p:cNvGrpSpPr>
                <p:nvPr/>
              </p:nvGrpSpPr>
              <p:grpSpPr bwMode="auto">
                <a:xfrm>
                  <a:off x="6706" y="3052"/>
                  <a:ext cx="1386" cy="1773"/>
                  <a:chOff x="6706" y="3052"/>
                  <a:chExt cx="1386" cy="1773"/>
                </a:xfrm>
              </p:grpSpPr>
              <p:cxnSp>
                <p:nvCxnSpPr>
                  <p:cNvPr id="20715" name="AutoShape 34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16" name="AutoShape 34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17" name="AutoShape 34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18" name="Oval 34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99" name="Group 344"/>
              <p:cNvGrpSpPr>
                <a:grpSpLocks/>
              </p:cNvGrpSpPr>
              <p:nvPr/>
            </p:nvGrpSpPr>
            <p:grpSpPr bwMode="auto">
              <a:xfrm>
                <a:off x="5138" y="5982"/>
                <a:ext cx="601" cy="666"/>
                <a:chOff x="6706" y="3052"/>
                <a:chExt cx="1386" cy="1773"/>
              </a:xfrm>
            </p:grpSpPr>
            <p:cxnSp>
              <p:nvCxnSpPr>
                <p:cNvPr id="20707" name="AutoShape 34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08" name="Group 346"/>
                <p:cNvGrpSpPr>
                  <a:grpSpLocks/>
                </p:cNvGrpSpPr>
                <p:nvPr/>
              </p:nvGrpSpPr>
              <p:grpSpPr bwMode="auto">
                <a:xfrm>
                  <a:off x="6706" y="3052"/>
                  <a:ext cx="1386" cy="1773"/>
                  <a:chOff x="6706" y="3052"/>
                  <a:chExt cx="1386" cy="1773"/>
                </a:xfrm>
              </p:grpSpPr>
              <p:cxnSp>
                <p:nvCxnSpPr>
                  <p:cNvPr id="20709" name="AutoShape 34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10" name="AutoShape 34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11" name="AutoShape 34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12" name="Oval 35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700" name="Group 351"/>
              <p:cNvGrpSpPr>
                <a:grpSpLocks/>
              </p:cNvGrpSpPr>
              <p:nvPr/>
            </p:nvGrpSpPr>
            <p:grpSpPr bwMode="auto">
              <a:xfrm>
                <a:off x="5613" y="5982"/>
                <a:ext cx="601" cy="666"/>
                <a:chOff x="6706" y="3052"/>
                <a:chExt cx="1386" cy="1773"/>
              </a:xfrm>
            </p:grpSpPr>
            <p:cxnSp>
              <p:nvCxnSpPr>
                <p:cNvPr id="20701" name="AutoShape 35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702" name="Group 353"/>
                <p:cNvGrpSpPr>
                  <a:grpSpLocks/>
                </p:cNvGrpSpPr>
                <p:nvPr/>
              </p:nvGrpSpPr>
              <p:grpSpPr bwMode="auto">
                <a:xfrm>
                  <a:off x="6706" y="3052"/>
                  <a:ext cx="1386" cy="1773"/>
                  <a:chOff x="6706" y="3052"/>
                  <a:chExt cx="1386" cy="1773"/>
                </a:xfrm>
              </p:grpSpPr>
              <p:cxnSp>
                <p:nvCxnSpPr>
                  <p:cNvPr id="20703" name="AutoShape 35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704" name="AutoShape 35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705" name="AutoShape 35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706" name="Oval 35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grpSp>
          <p:nvGrpSpPr>
            <p:cNvPr id="20493" name="Group 358"/>
            <p:cNvGrpSpPr>
              <a:grpSpLocks/>
            </p:cNvGrpSpPr>
            <p:nvPr/>
          </p:nvGrpSpPr>
          <p:grpSpPr bwMode="auto">
            <a:xfrm>
              <a:off x="1501" y="7558"/>
              <a:ext cx="2202" cy="531"/>
              <a:chOff x="1328" y="5949"/>
              <a:chExt cx="4886" cy="701"/>
            </a:xfrm>
          </p:grpSpPr>
          <p:grpSp>
            <p:nvGrpSpPr>
              <p:cNvPr id="20621" name="Group 359"/>
              <p:cNvGrpSpPr>
                <a:grpSpLocks/>
              </p:cNvGrpSpPr>
              <p:nvPr/>
            </p:nvGrpSpPr>
            <p:grpSpPr bwMode="auto">
              <a:xfrm>
                <a:off x="1328" y="5982"/>
                <a:ext cx="601" cy="666"/>
                <a:chOff x="6706" y="3052"/>
                <a:chExt cx="1386" cy="1773"/>
              </a:xfrm>
            </p:grpSpPr>
            <p:cxnSp>
              <p:nvCxnSpPr>
                <p:cNvPr id="20685" name="AutoShape 36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686" name="Group 361"/>
                <p:cNvGrpSpPr>
                  <a:grpSpLocks/>
                </p:cNvGrpSpPr>
                <p:nvPr/>
              </p:nvGrpSpPr>
              <p:grpSpPr bwMode="auto">
                <a:xfrm>
                  <a:off x="6706" y="3052"/>
                  <a:ext cx="1386" cy="1773"/>
                  <a:chOff x="6706" y="3052"/>
                  <a:chExt cx="1386" cy="1773"/>
                </a:xfrm>
              </p:grpSpPr>
              <p:cxnSp>
                <p:nvCxnSpPr>
                  <p:cNvPr id="20687" name="AutoShape 36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88" name="AutoShape 36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89" name="AutoShape 36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90" name="Oval 36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22" name="Group 366"/>
              <p:cNvGrpSpPr>
                <a:grpSpLocks/>
              </p:cNvGrpSpPr>
              <p:nvPr/>
            </p:nvGrpSpPr>
            <p:grpSpPr bwMode="auto">
              <a:xfrm>
                <a:off x="1808" y="5982"/>
                <a:ext cx="601" cy="666"/>
                <a:chOff x="6706" y="3052"/>
                <a:chExt cx="1386" cy="1773"/>
              </a:xfrm>
            </p:grpSpPr>
            <p:cxnSp>
              <p:nvCxnSpPr>
                <p:cNvPr id="20679" name="AutoShape 36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680" name="Group 368"/>
                <p:cNvGrpSpPr>
                  <a:grpSpLocks/>
                </p:cNvGrpSpPr>
                <p:nvPr/>
              </p:nvGrpSpPr>
              <p:grpSpPr bwMode="auto">
                <a:xfrm>
                  <a:off x="6706" y="3052"/>
                  <a:ext cx="1386" cy="1773"/>
                  <a:chOff x="6706" y="3052"/>
                  <a:chExt cx="1386" cy="1773"/>
                </a:xfrm>
              </p:grpSpPr>
              <p:cxnSp>
                <p:nvCxnSpPr>
                  <p:cNvPr id="20681" name="AutoShape 36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82" name="AutoShape 37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83" name="AutoShape 37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84" name="Oval 37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23" name="Group 373"/>
              <p:cNvGrpSpPr>
                <a:grpSpLocks/>
              </p:cNvGrpSpPr>
              <p:nvPr/>
            </p:nvGrpSpPr>
            <p:grpSpPr bwMode="auto">
              <a:xfrm>
                <a:off x="2282" y="5982"/>
                <a:ext cx="601" cy="666"/>
                <a:chOff x="6706" y="3052"/>
                <a:chExt cx="1386" cy="1773"/>
              </a:xfrm>
            </p:grpSpPr>
            <p:cxnSp>
              <p:nvCxnSpPr>
                <p:cNvPr id="20673" name="AutoShape 37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674" name="Group 375"/>
                <p:cNvGrpSpPr>
                  <a:grpSpLocks/>
                </p:cNvGrpSpPr>
                <p:nvPr/>
              </p:nvGrpSpPr>
              <p:grpSpPr bwMode="auto">
                <a:xfrm>
                  <a:off x="6706" y="3052"/>
                  <a:ext cx="1386" cy="1773"/>
                  <a:chOff x="6706" y="3052"/>
                  <a:chExt cx="1386" cy="1773"/>
                </a:xfrm>
              </p:grpSpPr>
              <p:cxnSp>
                <p:nvCxnSpPr>
                  <p:cNvPr id="20675" name="AutoShape 37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76" name="AutoShape 37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77" name="AutoShape 37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78" name="Oval 37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24" name="Group 380"/>
              <p:cNvGrpSpPr>
                <a:grpSpLocks/>
              </p:cNvGrpSpPr>
              <p:nvPr/>
            </p:nvGrpSpPr>
            <p:grpSpPr bwMode="auto">
              <a:xfrm>
                <a:off x="2756" y="5984"/>
                <a:ext cx="601" cy="666"/>
                <a:chOff x="6706" y="3052"/>
                <a:chExt cx="1386" cy="1773"/>
              </a:xfrm>
            </p:grpSpPr>
            <p:cxnSp>
              <p:nvCxnSpPr>
                <p:cNvPr id="20667" name="AutoShape 38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668" name="Group 382"/>
                <p:cNvGrpSpPr>
                  <a:grpSpLocks/>
                </p:cNvGrpSpPr>
                <p:nvPr/>
              </p:nvGrpSpPr>
              <p:grpSpPr bwMode="auto">
                <a:xfrm>
                  <a:off x="6706" y="3052"/>
                  <a:ext cx="1386" cy="1773"/>
                  <a:chOff x="6706" y="3052"/>
                  <a:chExt cx="1386" cy="1773"/>
                </a:xfrm>
              </p:grpSpPr>
              <p:cxnSp>
                <p:nvCxnSpPr>
                  <p:cNvPr id="20669" name="AutoShape 38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70" name="AutoShape 38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71" name="AutoShape 38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72" name="Oval 38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25" name="Group 387"/>
              <p:cNvGrpSpPr>
                <a:grpSpLocks/>
              </p:cNvGrpSpPr>
              <p:nvPr/>
            </p:nvGrpSpPr>
            <p:grpSpPr bwMode="auto">
              <a:xfrm>
                <a:off x="3252" y="5964"/>
                <a:ext cx="601" cy="666"/>
                <a:chOff x="6706" y="3052"/>
                <a:chExt cx="1386" cy="1773"/>
              </a:xfrm>
            </p:grpSpPr>
            <p:cxnSp>
              <p:nvCxnSpPr>
                <p:cNvPr id="20661" name="AutoShape 38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662" name="Group 389"/>
                <p:cNvGrpSpPr>
                  <a:grpSpLocks/>
                </p:cNvGrpSpPr>
                <p:nvPr/>
              </p:nvGrpSpPr>
              <p:grpSpPr bwMode="auto">
                <a:xfrm>
                  <a:off x="6706" y="3052"/>
                  <a:ext cx="1386" cy="1773"/>
                  <a:chOff x="6706" y="3052"/>
                  <a:chExt cx="1386" cy="1773"/>
                </a:xfrm>
              </p:grpSpPr>
              <p:cxnSp>
                <p:nvCxnSpPr>
                  <p:cNvPr id="20663" name="AutoShape 39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64" name="AutoShape 39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65" name="AutoShape 39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66" name="Oval 39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26" name="Group 394"/>
              <p:cNvGrpSpPr>
                <a:grpSpLocks/>
              </p:cNvGrpSpPr>
              <p:nvPr/>
            </p:nvGrpSpPr>
            <p:grpSpPr bwMode="auto">
              <a:xfrm>
                <a:off x="3715" y="5966"/>
                <a:ext cx="601" cy="666"/>
                <a:chOff x="6706" y="3052"/>
                <a:chExt cx="1386" cy="1773"/>
              </a:xfrm>
            </p:grpSpPr>
            <p:cxnSp>
              <p:nvCxnSpPr>
                <p:cNvPr id="20655" name="AutoShape 39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656" name="Group 396"/>
                <p:cNvGrpSpPr>
                  <a:grpSpLocks/>
                </p:cNvGrpSpPr>
                <p:nvPr/>
              </p:nvGrpSpPr>
              <p:grpSpPr bwMode="auto">
                <a:xfrm>
                  <a:off x="6706" y="3052"/>
                  <a:ext cx="1386" cy="1773"/>
                  <a:chOff x="6706" y="3052"/>
                  <a:chExt cx="1386" cy="1773"/>
                </a:xfrm>
              </p:grpSpPr>
              <p:cxnSp>
                <p:nvCxnSpPr>
                  <p:cNvPr id="20657" name="AutoShape 39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58" name="AutoShape 39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59" name="AutoShape 39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60" name="Oval 40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27" name="Group 401"/>
              <p:cNvGrpSpPr>
                <a:grpSpLocks/>
              </p:cNvGrpSpPr>
              <p:nvPr/>
            </p:nvGrpSpPr>
            <p:grpSpPr bwMode="auto">
              <a:xfrm>
                <a:off x="4178" y="5958"/>
                <a:ext cx="601" cy="666"/>
                <a:chOff x="6706" y="3052"/>
                <a:chExt cx="1386" cy="1773"/>
              </a:xfrm>
            </p:grpSpPr>
            <p:cxnSp>
              <p:nvCxnSpPr>
                <p:cNvPr id="20649" name="AutoShape 40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650" name="Group 403"/>
                <p:cNvGrpSpPr>
                  <a:grpSpLocks/>
                </p:cNvGrpSpPr>
                <p:nvPr/>
              </p:nvGrpSpPr>
              <p:grpSpPr bwMode="auto">
                <a:xfrm>
                  <a:off x="6706" y="3052"/>
                  <a:ext cx="1386" cy="1773"/>
                  <a:chOff x="6706" y="3052"/>
                  <a:chExt cx="1386" cy="1773"/>
                </a:xfrm>
              </p:grpSpPr>
              <p:cxnSp>
                <p:nvCxnSpPr>
                  <p:cNvPr id="20651" name="AutoShape 40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52" name="AutoShape 40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53" name="AutoShape 40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54" name="Oval 40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28" name="Group 408"/>
              <p:cNvGrpSpPr>
                <a:grpSpLocks/>
              </p:cNvGrpSpPr>
              <p:nvPr/>
            </p:nvGrpSpPr>
            <p:grpSpPr bwMode="auto">
              <a:xfrm>
                <a:off x="4661" y="5949"/>
                <a:ext cx="601" cy="666"/>
                <a:chOff x="6706" y="3052"/>
                <a:chExt cx="1386" cy="1773"/>
              </a:xfrm>
            </p:grpSpPr>
            <p:cxnSp>
              <p:nvCxnSpPr>
                <p:cNvPr id="20643" name="AutoShape 40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644" name="Group 410"/>
                <p:cNvGrpSpPr>
                  <a:grpSpLocks/>
                </p:cNvGrpSpPr>
                <p:nvPr/>
              </p:nvGrpSpPr>
              <p:grpSpPr bwMode="auto">
                <a:xfrm>
                  <a:off x="6706" y="3052"/>
                  <a:ext cx="1386" cy="1773"/>
                  <a:chOff x="6706" y="3052"/>
                  <a:chExt cx="1386" cy="1773"/>
                </a:xfrm>
              </p:grpSpPr>
              <p:cxnSp>
                <p:nvCxnSpPr>
                  <p:cNvPr id="20645" name="AutoShape 41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46" name="AutoShape 41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47" name="AutoShape 41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48" name="Oval 41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29" name="Group 415"/>
              <p:cNvGrpSpPr>
                <a:grpSpLocks/>
              </p:cNvGrpSpPr>
              <p:nvPr/>
            </p:nvGrpSpPr>
            <p:grpSpPr bwMode="auto">
              <a:xfrm>
                <a:off x="5138" y="5982"/>
                <a:ext cx="601" cy="666"/>
                <a:chOff x="6706" y="3052"/>
                <a:chExt cx="1386" cy="1773"/>
              </a:xfrm>
            </p:grpSpPr>
            <p:cxnSp>
              <p:nvCxnSpPr>
                <p:cNvPr id="20637" name="AutoShape 41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638" name="Group 417"/>
                <p:cNvGrpSpPr>
                  <a:grpSpLocks/>
                </p:cNvGrpSpPr>
                <p:nvPr/>
              </p:nvGrpSpPr>
              <p:grpSpPr bwMode="auto">
                <a:xfrm>
                  <a:off x="6706" y="3052"/>
                  <a:ext cx="1386" cy="1773"/>
                  <a:chOff x="6706" y="3052"/>
                  <a:chExt cx="1386" cy="1773"/>
                </a:xfrm>
              </p:grpSpPr>
              <p:cxnSp>
                <p:nvCxnSpPr>
                  <p:cNvPr id="20639" name="AutoShape 41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40" name="AutoShape 41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41" name="AutoShape 42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42" name="Oval 42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630" name="Group 422"/>
              <p:cNvGrpSpPr>
                <a:grpSpLocks/>
              </p:cNvGrpSpPr>
              <p:nvPr/>
            </p:nvGrpSpPr>
            <p:grpSpPr bwMode="auto">
              <a:xfrm>
                <a:off x="5613" y="5982"/>
                <a:ext cx="601" cy="666"/>
                <a:chOff x="6706" y="3052"/>
                <a:chExt cx="1386" cy="1773"/>
              </a:xfrm>
            </p:grpSpPr>
            <p:cxnSp>
              <p:nvCxnSpPr>
                <p:cNvPr id="20631" name="AutoShape 42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632" name="Group 424"/>
                <p:cNvGrpSpPr>
                  <a:grpSpLocks/>
                </p:cNvGrpSpPr>
                <p:nvPr/>
              </p:nvGrpSpPr>
              <p:grpSpPr bwMode="auto">
                <a:xfrm>
                  <a:off x="6706" y="3052"/>
                  <a:ext cx="1386" cy="1773"/>
                  <a:chOff x="6706" y="3052"/>
                  <a:chExt cx="1386" cy="1773"/>
                </a:xfrm>
              </p:grpSpPr>
              <p:cxnSp>
                <p:nvCxnSpPr>
                  <p:cNvPr id="20633" name="AutoShape 42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34" name="AutoShape 42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35" name="AutoShape 42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36" name="Oval 42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grpSp>
          <p:nvGrpSpPr>
            <p:cNvPr id="20494" name="Group 429"/>
            <p:cNvGrpSpPr>
              <a:grpSpLocks/>
            </p:cNvGrpSpPr>
            <p:nvPr/>
          </p:nvGrpSpPr>
          <p:grpSpPr bwMode="auto">
            <a:xfrm>
              <a:off x="1525" y="8088"/>
              <a:ext cx="2202" cy="531"/>
              <a:chOff x="1328" y="5949"/>
              <a:chExt cx="4886" cy="701"/>
            </a:xfrm>
          </p:grpSpPr>
          <p:grpSp>
            <p:nvGrpSpPr>
              <p:cNvPr id="20551" name="Group 430"/>
              <p:cNvGrpSpPr>
                <a:grpSpLocks/>
              </p:cNvGrpSpPr>
              <p:nvPr/>
            </p:nvGrpSpPr>
            <p:grpSpPr bwMode="auto">
              <a:xfrm>
                <a:off x="1328" y="5982"/>
                <a:ext cx="601" cy="666"/>
                <a:chOff x="6706" y="3052"/>
                <a:chExt cx="1386" cy="1773"/>
              </a:xfrm>
            </p:grpSpPr>
            <p:cxnSp>
              <p:nvCxnSpPr>
                <p:cNvPr id="20615" name="AutoShape 43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616" name="Group 432"/>
                <p:cNvGrpSpPr>
                  <a:grpSpLocks/>
                </p:cNvGrpSpPr>
                <p:nvPr/>
              </p:nvGrpSpPr>
              <p:grpSpPr bwMode="auto">
                <a:xfrm>
                  <a:off x="6706" y="3052"/>
                  <a:ext cx="1386" cy="1773"/>
                  <a:chOff x="6706" y="3052"/>
                  <a:chExt cx="1386" cy="1773"/>
                </a:xfrm>
              </p:grpSpPr>
              <p:cxnSp>
                <p:nvCxnSpPr>
                  <p:cNvPr id="20617" name="AutoShape 43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18" name="AutoShape 43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19" name="AutoShape 43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20" name="Oval 43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552" name="Group 437"/>
              <p:cNvGrpSpPr>
                <a:grpSpLocks/>
              </p:cNvGrpSpPr>
              <p:nvPr/>
            </p:nvGrpSpPr>
            <p:grpSpPr bwMode="auto">
              <a:xfrm>
                <a:off x="1808" y="5982"/>
                <a:ext cx="601" cy="666"/>
                <a:chOff x="6706" y="3052"/>
                <a:chExt cx="1386" cy="1773"/>
              </a:xfrm>
            </p:grpSpPr>
            <p:cxnSp>
              <p:nvCxnSpPr>
                <p:cNvPr id="20609" name="AutoShape 43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610" name="Group 439"/>
                <p:cNvGrpSpPr>
                  <a:grpSpLocks/>
                </p:cNvGrpSpPr>
                <p:nvPr/>
              </p:nvGrpSpPr>
              <p:grpSpPr bwMode="auto">
                <a:xfrm>
                  <a:off x="6706" y="3052"/>
                  <a:ext cx="1386" cy="1773"/>
                  <a:chOff x="6706" y="3052"/>
                  <a:chExt cx="1386" cy="1773"/>
                </a:xfrm>
              </p:grpSpPr>
              <p:cxnSp>
                <p:nvCxnSpPr>
                  <p:cNvPr id="20611" name="AutoShape 44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12" name="AutoShape 44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13" name="AutoShape 44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14" name="Oval 44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553" name="Group 444"/>
              <p:cNvGrpSpPr>
                <a:grpSpLocks/>
              </p:cNvGrpSpPr>
              <p:nvPr/>
            </p:nvGrpSpPr>
            <p:grpSpPr bwMode="auto">
              <a:xfrm>
                <a:off x="2282" y="5982"/>
                <a:ext cx="601" cy="666"/>
                <a:chOff x="6706" y="3052"/>
                <a:chExt cx="1386" cy="1773"/>
              </a:xfrm>
            </p:grpSpPr>
            <p:cxnSp>
              <p:nvCxnSpPr>
                <p:cNvPr id="20603" name="AutoShape 44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604" name="Group 446"/>
                <p:cNvGrpSpPr>
                  <a:grpSpLocks/>
                </p:cNvGrpSpPr>
                <p:nvPr/>
              </p:nvGrpSpPr>
              <p:grpSpPr bwMode="auto">
                <a:xfrm>
                  <a:off x="6706" y="3052"/>
                  <a:ext cx="1386" cy="1773"/>
                  <a:chOff x="6706" y="3052"/>
                  <a:chExt cx="1386" cy="1773"/>
                </a:xfrm>
              </p:grpSpPr>
              <p:cxnSp>
                <p:nvCxnSpPr>
                  <p:cNvPr id="20605" name="AutoShape 44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06" name="AutoShape 44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07" name="AutoShape 44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08" name="Oval 45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554" name="Group 451"/>
              <p:cNvGrpSpPr>
                <a:grpSpLocks/>
              </p:cNvGrpSpPr>
              <p:nvPr/>
            </p:nvGrpSpPr>
            <p:grpSpPr bwMode="auto">
              <a:xfrm>
                <a:off x="2756" y="5984"/>
                <a:ext cx="601" cy="666"/>
                <a:chOff x="6706" y="3052"/>
                <a:chExt cx="1386" cy="1773"/>
              </a:xfrm>
            </p:grpSpPr>
            <p:cxnSp>
              <p:nvCxnSpPr>
                <p:cNvPr id="20597" name="AutoShape 45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98" name="Group 453"/>
                <p:cNvGrpSpPr>
                  <a:grpSpLocks/>
                </p:cNvGrpSpPr>
                <p:nvPr/>
              </p:nvGrpSpPr>
              <p:grpSpPr bwMode="auto">
                <a:xfrm>
                  <a:off x="6706" y="3052"/>
                  <a:ext cx="1386" cy="1773"/>
                  <a:chOff x="6706" y="3052"/>
                  <a:chExt cx="1386" cy="1773"/>
                </a:xfrm>
              </p:grpSpPr>
              <p:cxnSp>
                <p:nvCxnSpPr>
                  <p:cNvPr id="20599" name="AutoShape 45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600" name="AutoShape 45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601" name="AutoShape 45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602" name="Oval 45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555" name="Group 458"/>
              <p:cNvGrpSpPr>
                <a:grpSpLocks/>
              </p:cNvGrpSpPr>
              <p:nvPr/>
            </p:nvGrpSpPr>
            <p:grpSpPr bwMode="auto">
              <a:xfrm>
                <a:off x="3252" y="5964"/>
                <a:ext cx="601" cy="666"/>
                <a:chOff x="6706" y="3052"/>
                <a:chExt cx="1386" cy="1773"/>
              </a:xfrm>
            </p:grpSpPr>
            <p:cxnSp>
              <p:nvCxnSpPr>
                <p:cNvPr id="20591" name="AutoShape 45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92" name="Group 460"/>
                <p:cNvGrpSpPr>
                  <a:grpSpLocks/>
                </p:cNvGrpSpPr>
                <p:nvPr/>
              </p:nvGrpSpPr>
              <p:grpSpPr bwMode="auto">
                <a:xfrm>
                  <a:off x="6706" y="3052"/>
                  <a:ext cx="1386" cy="1773"/>
                  <a:chOff x="6706" y="3052"/>
                  <a:chExt cx="1386" cy="1773"/>
                </a:xfrm>
              </p:grpSpPr>
              <p:cxnSp>
                <p:nvCxnSpPr>
                  <p:cNvPr id="20593" name="AutoShape 46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94" name="AutoShape 46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95" name="AutoShape 46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96" name="Oval 46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556" name="Group 465"/>
              <p:cNvGrpSpPr>
                <a:grpSpLocks/>
              </p:cNvGrpSpPr>
              <p:nvPr/>
            </p:nvGrpSpPr>
            <p:grpSpPr bwMode="auto">
              <a:xfrm>
                <a:off x="3715" y="5966"/>
                <a:ext cx="601" cy="666"/>
                <a:chOff x="6706" y="3052"/>
                <a:chExt cx="1386" cy="1773"/>
              </a:xfrm>
            </p:grpSpPr>
            <p:cxnSp>
              <p:nvCxnSpPr>
                <p:cNvPr id="20585" name="AutoShape 46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86" name="Group 467"/>
                <p:cNvGrpSpPr>
                  <a:grpSpLocks/>
                </p:cNvGrpSpPr>
                <p:nvPr/>
              </p:nvGrpSpPr>
              <p:grpSpPr bwMode="auto">
                <a:xfrm>
                  <a:off x="6706" y="3052"/>
                  <a:ext cx="1386" cy="1773"/>
                  <a:chOff x="6706" y="3052"/>
                  <a:chExt cx="1386" cy="1773"/>
                </a:xfrm>
              </p:grpSpPr>
              <p:cxnSp>
                <p:nvCxnSpPr>
                  <p:cNvPr id="20587" name="AutoShape 46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88" name="AutoShape 46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89" name="AutoShape 47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90" name="Oval 47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557" name="Group 472"/>
              <p:cNvGrpSpPr>
                <a:grpSpLocks/>
              </p:cNvGrpSpPr>
              <p:nvPr/>
            </p:nvGrpSpPr>
            <p:grpSpPr bwMode="auto">
              <a:xfrm>
                <a:off x="4178" y="5958"/>
                <a:ext cx="601" cy="666"/>
                <a:chOff x="6706" y="3052"/>
                <a:chExt cx="1386" cy="1773"/>
              </a:xfrm>
            </p:grpSpPr>
            <p:cxnSp>
              <p:nvCxnSpPr>
                <p:cNvPr id="20579" name="AutoShape 47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80" name="Group 474"/>
                <p:cNvGrpSpPr>
                  <a:grpSpLocks/>
                </p:cNvGrpSpPr>
                <p:nvPr/>
              </p:nvGrpSpPr>
              <p:grpSpPr bwMode="auto">
                <a:xfrm>
                  <a:off x="6706" y="3052"/>
                  <a:ext cx="1386" cy="1773"/>
                  <a:chOff x="6706" y="3052"/>
                  <a:chExt cx="1386" cy="1773"/>
                </a:xfrm>
              </p:grpSpPr>
              <p:cxnSp>
                <p:nvCxnSpPr>
                  <p:cNvPr id="20581" name="AutoShape 47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82" name="AutoShape 47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83" name="AutoShape 47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84" name="Oval 47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558" name="Group 479"/>
              <p:cNvGrpSpPr>
                <a:grpSpLocks/>
              </p:cNvGrpSpPr>
              <p:nvPr/>
            </p:nvGrpSpPr>
            <p:grpSpPr bwMode="auto">
              <a:xfrm>
                <a:off x="4661" y="5949"/>
                <a:ext cx="601" cy="666"/>
                <a:chOff x="6706" y="3052"/>
                <a:chExt cx="1386" cy="1773"/>
              </a:xfrm>
            </p:grpSpPr>
            <p:cxnSp>
              <p:nvCxnSpPr>
                <p:cNvPr id="20573" name="AutoShape 48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74" name="Group 481"/>
                <p:cNvGrpSpPr>
                  <a:grpSpLocks/>
                </p:cNvGrpSpPr>
                <p:nvPr/>
              </p:nvGrpSpPr>
              <p:grpSpPr bwMode="auto">
                <a:xfrm>
                  <a:off x="6706" y="3052"/>
                  <a:ext cx="1386" cy="1773"/>
                  <a:chOff x="6706" y="3052"/>
                  <a:chExt cx="1386" cy="1773"/>
                </a:xfrm>
              </p:grpSpPr>
              <p:cxnSp>
                <p:nvCxnSpPr>
                  <p:cNvPr id="20575" name="AutoShape 48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76" name="AutoShape 48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77" name="AutoShape 48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78" name="Oval 48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559" name="Group 486"/>
              <p:cNvGrpSpPr>
                <a:grpSpLocks/>
              </p:cNvGrpSpPr>
              <p:nvPr/>
            </p:nvGrpSpPr>
            <p:grpSpPr bwMode="auto">
              <a:xfrm>
                <a:off x="5138" y="5982"/>
                <a:ext cx="601" cy="666"/>
                <a:chOff x="6706" y="3052"/>
                <a:chExt cx="1386" cy="1773"/>
              </a:xfrm>
            </p:grpSpPr>
            <p:cxnSp>
              <p:nvCxnSpPr>
                <p:cNvPr id="20567" name="AutoShape 48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68" name="Group 488"/>
                <p:cNvGrpSpPr>
                  <a:grpSpLocks/>
                </p:cNvGrpSpPr>
                <p:nvPr/>
              </p:nvGrpSpPr>
              <p:grpSpPr bwMode="auto">
                <a:xfrm>
                  <a:off x="6706" y="3052"/>
                  <a:ext cx="1386" cy="1773"/>
                  <a:chOff x="6706" y="3052"/>
                  <a:chExt cx="1386" cy="1773"/>
                </a:xfrm>
              </p:grpSpPr>
              <p:cxnSp>
                <p:nvCxnSpPr>
                  <p:cNvPr id="20569" name="AutoShape 48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70" name="AutoShape 49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71" name="AutoShape 49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72" name="Oval 492"/>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560" name="Group 493"/>
              <p:cNvGrpSpPr>
                <a:grpSpLocks/>
              </p:cNvGrpSpPr>
              <p:nvPr/>
            </p:nvGrpSpPr>
            <p:grpSpPr bwMode="auto">
              <a:xfrm>
                <a:off x="5613" y="5982"/>
                <a:ext cx="601" cy="666"/>
                <a:chOff x="6706" y="3052"/>
                <a:chExt cx="1386" cy="1773"/>
              </a:xfrm>
            </p:grpSpPr>
            <p:cxnSp>
              <p:nvCxnSpPr>
                <p:cNvPr id="20561" name="AutoShape 49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62" name="Group 495"/>
                <p:cNvGrpSpPr>
                  <a:grpSpLocks/>
                </p:cNvGrpSpPr>
                <p:nvPr/>
              </p:nvGrpSpPr>
              <p:grpSpPr bwMode="auto">
                <a:xfrm>
                  <a:off x="6706" y="3052"/>
                  <a:ext cx="1386" cy="1773"/>
                  <a:chOff x="6706" y="3052"/>
                  <a:chExt cx="1386" cy="1773"/>
                </a:xfrm>
              </p:grpSpPr>
              <p:cxnSp>
                <p:nvCxnSpPr>
                  <p:cNvPr id="20563" name="AutoShape 49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64" name="AutoShape 49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65" name="AutoShape 49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66" name="Oval 499"/>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grpSp>
          <p:nvGrpSpPr>
            <p:cNvPr id="20495" name="Group 500"/>
            <p:cNvGrpSpPr>
              <a:grpSpLocks/>
            </p:cNvGrpSpPr>
            <p:nvPr/>
          </p:nvGrpSpPr>
          <p:grpSpPr bwMode="auto">
            <a:xfrm>
              <a:off x="3675" y="8086"/>
              <a:ext cx="271" cy="504"/>
              <a:chOff x="6706" y="3052"/>
              <a:chExt cx="1386" cy="1773"/>
            </a:xfrm>
          </p:grpSpPr>
          <p:cxnSp>
            <p:nvCxnSpPr>
              <p:cNvPr id="20545" name="AutoShape 50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46" name="Group 502"/>
              <p:cNvGrpSpPr>
                <a:grpSpLocks/>
              </p:cNvGrpSpPr>
              <p:nvPr/>
            </p:nvGrpSpPr>
            <p:grpSpPr bwMode="auto">
              <a:xfrm>
                <a:off x="6706" y="3052"/>
                <a:ext cx="1386" cy="1773"/>
                <a:chOff x="6706" y="3052"/>
                <a:chExt cx="1386" cy="1773"/>
              </a:xfrm>
            </p:grpSpPr>
            <p:cxnSp>
              <p:nvCxnSpPr>
                <p:cNvPr id="20547" name="AutoShape 50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48" name="AutoShape 50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49" name="AutoShape 50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50" name="Oval 506"/>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496" name="Group 507"/>
            <p:cNvGrpSpPr>
              <a:grpSpLocks/>
            </p:cNvGrpSpPr>
            <p:nvPr/>
          </p:nvGrpSpPr>
          <p:grpSpPr bwMode="auto">
            <a:xfrm>
              <a:off x="3891" y="8086"/>
              <a:ext cx="271" cy="504"/>
              <a:chOff x="6706" y="3052"/>
              <a:chExt cx="1386" cy="1773"/>
            </a:xfrm>
          </p:grpSpPr>
          <p:cxnSp>
            <p:nvCxnSpPr>
              <p:cNvPr id="20539" name="AutoShape 50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40" name="Group 509"/>
              <p:cNvGrpSpPr>
                <a:grpSpLocks/>
              </p:cNvGrpSpPr>
              <p:nvPr/>
            </p:nvGrpSpPr>
            <p:grpSpPr bwMode="auto">
              <a:xfrm>
                <a:off x="6706" y="3052"/>
                <a:ext cx="1386" cy="1773"/>
                <a:chOff x="6706" y="3052"/>
                <a:chExt cx="1386" cy="1773"/>
              </a:xfrm>
            </p:grpSpPr>
            <p:cxnSp>
              <p:nvCxnSpPr>
                <p:cNvPr id="20541" name="AutoShape 51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42" name="AutoShape 51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43" name="AutoShape 51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44" name="Oval 513"/>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497" name="Group 514"/>
            <p:cNvGrpSpPr>
              <a:grpSpLocks/>
            </p:cNvGrpSpPr>
            <p:nvPr/>
          </p:nvGrpSpPr>
          <p:grpSpPr bwMode="auto">
            <a:xfrm>
              <a:off x="4105" y="8086"/>
              <a:ext cx="271" cy="504"/>
              <a:chOff x="6706" y="3052"/>
              <a:chExt cx="1386" cy="1773"/>
            </a:xfrm>
          </p:grpSpPr>
          <p:cxnSp>
            <p:nvCxnSpPr>
              <p:cNvPr id="20533" name="AutoShape 51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34" name="Group 516"/>
              <p:cNvGrpSpPr>
                <a:grpSpLocks/>
              </p:cNvGrpSpPr>
              <p:nvPr/>
            </p:nvGrpSpPr>
            <p:grpSpPr bwMode="auto">
              <a:xfrm>
                <a:off x="6706" y="3052"/>
                <a:ext cx="1386" cy="1773"/>
                <a:chOff x="6706" y="3052"/>
                <a:chExt cx="1386" cy="1773"/>
              </a:xfrm>
            </p:grpSpPr>
            <p:cxnSp>
              <p:nvCxnSpPr>
                <p:cNvPr id="20535" name="AutoShape 51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36" name="AutoShape 51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37" name="AutoShape 51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38" name="Oval 520"/>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498" name="Group 521"/>
            <p:cNvGrpSpPr>
              <a:grpSpLocks/>
            </p:cNvGrpSpPr>
            <p:nvPr/>
          </p:nvGrpSpPr>
          <p:grpSpPr bwMode="auto">
            <a:xfrm>
              <a:off x="4319" y="8088"/>
              <a:ext cx="271" cy="504"/>
              <a:chOff x="6706" y="3052"/>
              <a:chExt cx="1386" cy="1773"/>
            </a:xfrm>
          </p:grpSpPr>
          <p:cxnSp>
            <p:nvCxnSpPr>
              <p:cNvPr id="20527" name="AutoShape 52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28" name="Group 523"/>
              <p:cNvGrpSpPr>
                <a:grpSpLocks/>
              </p:cNvGrpSpPr>
              <p:nvPr/>
            </p:nvGrpSpPr>
            <p:grpSpPr bwMode="auto">
              <a:xfrm>
                <a:off x="6706" y="3052"/>
                <a:ext cx="1386" cy="1773"/>
                <a:chOff x="6706" y="3052"/>
                <a:chExt cx="1386" cy="1773"/>
              </a:xfrm>
            </p:grpSpPr>
            <p:cxnSp>
              <p:nvCxnSpPr>
                <p:cNvPr id="20529" name="AutoShape 52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30" name="AutoShape 52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31" name="AutoShape 52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32" name="Oval 527"/>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499" name="Group 528"/>
            <p:cNvGrpSpPr>
              <a:grpSpLocks/>
            </p:cNvGrpSpPr>
            <p:nvPr/>
          </p:nvGrpSpPr>
          <p:grpSpPr bwMode="auto">
            <a:xfrm>
              <a:off x="4542" y="8072"/>
              <a:ext cx="271" cy="505"/>
              <a:chOff x="6706" y="3052"/>
              <a:chExt cx="1386" cy="1773"/>
            </a:xfrm>
          </p:grpSpPr>
          <p:cxnSp>
            <p:nvCxnSpPr>
              <p:cNvPr id="20521" name="AutoShape 52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22" name="Group 530"/>
              <p:cNvGrpSpPr>
                <a:grpSpLocks/>
              </p:cNvGrpSpPr>
              <p:nvPr/>
            </p:nvGrpSpPr>
            <p:grpSpPr bwMode="auto">
              <a:xfrm>
                <a:off x="6706" y="3052"/>
                <a:ext cx="1386" cy="1773"/>
                <a:chOff x="6706" y="3052"/>
                <a:chExt cx="1386" cy="1773"/>
              </a:xfrm>
            </p:grpSpPr>
            <p:cxnSp>
              <p:nvCxnSpPr>
                <p:cNvPr id="20523" name="AutoShape 53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24" name="AutoShape 53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25" name="AutoShape 53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26" name="Oval 534"/>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500" name="Group 535"/>
            <p:cNvGrpSpPr>
              <a:grpSpLocks/>
            </p:cNvGrpSpPr>
            <p:nvPr/>
          </p:nvGrpSpPr>
          <p:grpSpPr bwMode="auto">
            <a:xfrm>
              <a:off x="4751" y="8074"/>
              <a:ext cx="271" cy="504"/>
              <a:chOff x="6706" y="3052"/>
              <a:chExt cx="1386" cy="1773"/>
            </a:xfrm>
          </p:grpSpPr>
          <p:cxnSp>
            <p:nvCxnSpPr>
              <p:cNvPr id="20515" name="AutoShape 53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16" name="Group 537"/>
              <p:cNvGrpSpPr>
                <a:grpSpLocks/>
              </p:cNvGrpSpPr>
              <p:nvPr/>
            </p:nvGrpSpPr>
            <p:grpSpPr bwMode="auto">
              <a:xfrm>
                <a:off x="6706" y="3052"/>
                <a:ext cx="1386" cy="1773"/>
                <a:chOff x="6706" y="3052"/>
                <a:chExt cx="1386" cy="1773"/>
              </a:xfrm>
            </p:grpSpPr>
            <p:cxnSp>
              <p:nvCxnSpPr>
                <p:cNvPr id="20517" name="AutoShape 53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18" name="AutoShape 53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19" name="AutoShape 54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20" name="Oval 541"/>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501" name="Group 542"/>
            <p:cNvGrpSpPr>
              <a:grpSpLocks/>
            </p:cNvGrpSpPr>
            <p:nvPr/>
          </p:nvGrpSpPr>
          <p:grpSpPr bwMode="auto">
            <a:xfrm>
              <a:off x="4960" y="8068"/>
              <a:ext cx="271" cy="504"/>
              <a:chOff x="6706" y="3052"/>
              <a:chExt cx="1386" cy="1773"/>
            </a:xfrm>
          </p:grpSpPr>
          <p:cxnSp>
            <p:nvCxnSpPr>
              <p:cNvPr id="20509" name="AutoShape 54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10" name="Group 544"/>
              <p:cNvGrpSpPr>
                <a:grpSpLocks/>
              </p:cNvGrpSpPr>
              <p:nvPr/>
            </p:nvGrpSpPr>
            <p:grpSpPr bwMode="auto">
              <a:xfrm>
                <a:off x="6706" y="3052"/>
                <a:ext cx="1386" cy="1773"/>
                <a:chOff x="6706" y="3052"/>
                <a:chExt cx="1386" cy="1773"/>
              </a:xfrm>
            </p:grpSpPr>
            <p:cxnSp>
              <p:nvCxnSpPr>
                <p:cNvPr id="20511" name="AutoShape 54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12" name="AutoShape 54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13" name="AutoShape 54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14" name="Oval 548"/>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nvGrpSpPr>
            <p:cNvPr id="20502" name="Group 549"/>
            <p:cNvGrpSpPr>
              <a:grpSpLocks/>
            </p:cNvGrpSpPr>
            <p:nvPr/>
          </p:nvGrpSpPr>
          <p:grpSpPr bwMode="auto">
            <a:xfrm>
              <a:off x="5178" y="8061"/>
              <a:ext cx="271" cy="504"/>
              <a:chOff x="6706" y="3052"/>
              <a:chExt cx="1386" cy="1773"/>
            </a:xfrm>
          </p:grpSpPr>
          <p:cxnSp>
            <p:nvCxnSpPr>
              <p:cNvPr id="20503" name="AutoShape 55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0504" name="Group 551"/>
              <p:cNvGrpSpPr>
                <a:grpSpLocks/>
              </p:cNvGrpSpPr>
              <p:nvPr/>
            </p:nvGrpSpPr>
            <p:grpSpPr bwMode="auto">
              <a:xfrm>
                <a:off x="6706" y="3052"/>
                <a:ext cx="1386" cy="1773"/>
                <a:chOff x="6706" y="3052"/>
                <a:chExt cx="1386" cy="1773"/>
              </a:xfrm>
            </p:grpSpPr>
            <p:cxnSp>
              <p:nvCxnSpPr>
                <p:cNvPr id="20505" name="AutoShape 55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0506" name="AutoShape 55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0507" name="AutoShape 55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0508" name="Oval 555"/>
                <p:cNvSpPr>
                  <a:spLocks noChangeArrowheads="1"/>
                </p:cNvSpPr>
                <p:nvPr/>
              </p:nvSpPr>
              <p:spPr bwMode="auto">
                <a:xfrm>
                  <a:off x="7167" y="3052"/>
                  <a:ext cx="451" cy="612"/>
                </a:xfrm>
                <a:prstGeom prst="ellipse">
                  <a:avLst/>
                </a:prstGeom>
                <a:solidFill>
                  <a:srgbClr val="000000"/>
                </a:solidFill>
                <a:ln w="25400">
                  <a:solidFill>
                    <a:srgbClr val="000000"/>
                  </a:solidFill>
                  <a:round/>
                  <a:headEnd/>
                  <a:tailEnd/>
                </a:ln>
              </p:spPr>
              <p:txBody>
                <a:bodyPr/>
                <a:lstStyle/>
                <a:p>
                  <a:endParaRPr lang="en-US"/>
                </a:p>
              </p:txBody>
            </p:sp>
          </p:grpSp>
        </p:grpSp>
      </p:grpSp>
      <p:sp>
        <p:nvSpPr>
          <p:cNvPr id="1859" name="Content Placeholder 2"/>
          <p:cNvSpPr txBox="1">
            <a:spLocks/>
          </p:cNvSpPr>
          <p:nvPr/>
        </p:nvSpPr>
        <p:spPr>
          <a:xfrm>
            <a:off x="4800600" y="3352800"/>
            <a:ext cx="4114800" cy="762000"/>
          </a:xfrm>
          <a:prstGeom prst="rect">
            <a:avLst/>
          </a:prstGeom>
        </p:spPr>
        <p:txBody>
          <a:bodyPr>
            <a:normAutofit fontScale="85000" lnSpcReduction="20000"/>
          </a:bodyPr>
          <a:lstStyle/>
          <a:p>
            <a:pPr algn="ctr" fontAlgn="auto">
              <a:spcBef>
                <a:spcPct val="20000"/>
              </a:spcBef>
              <a:spcAft>
                <a:spcPts val="0"/>
              </a:spcAft>
              <a:buFont typeface="Wingdings 2" pitchFamily="18" charset="2"/>
              <a:buNone/>
              <a:defRPr/>
            </a:pPr>
            <a:r>
              <a:rPr lang="en-US" sz="2600" b="1" dirty="0">
                <a:solidFill>
                  <a:srgbClr val="C00000"/>
                </a:solidFill>
              </a:rPr>
              <a:t>Only</a:t>
            </a:r>
            <a:r>
              <a:rPr lang="en-US" sz="3200" b="1" dirty="0">
                <a:solidFill>
                  <a:srgbClr val="C00000"/>
                </a:solidFill>
                <a:latin typeface="+mn-lt"/>
              </a:rPr>
              <a:t> </a:t>
            </a:r>
            <a:r>
              <a:rPr lang="en-US" sz="2600" b="1" dirty="0">
                <a:solidFill>
                  <a:srgbClr val="C00000"/>
                </a:solidFill>
              </a:rPr>
              <a:t>77.5% clients receive referral forms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382000" cy="1143000"/>
          </a:xfrm>
        </p:spPr>
        <p:txBody>
          <a:bodyPr bIns="45720" rtlCol="0" anchor="ctr">
            <a:normAutofit fontScale="90000"/>
          </a:bodyPr>
          <a:lstStyle/>
          <a:p>
            <a:pPr eaLnBrk="1" fontAlgn="auto" hangingPunct="1">
              <a:spcAft>
                <a:spcPts val="0"/>
              </a:spcAft>
              <a:defRPr/>
            </a:pPr>
            <a:r>
              <a:rPr lang="en-US" b="1" dirty="0" smtClean="0">
                <a:solidFill>
                  <a:schemeClr val="tx1"/>
                </a:solidFill>
              </a:rPr>
              <a:t>How To Ensure Client Reaches ART Centre</a:t>
            </a:r>
            <a:endParaRPr lang="en-US" b="1" dirty="0">
              <a:solidFill>
                <a:schemeClr val="tx1"/>
              </a:solidFill>
            </a:endParaRPr>
          </a:p>
        </p:txBody>
      </p:sp>
      <p:sp>
        <p:nvSpPr>
          <p:cNvPr id="4" name="Content Placeholder 3"/>
          <p:cNvSpPr txBox="1">
            <a:spLocks noGrp="1"/>
          </p:cNvSpPr>
          <p:nvPr>
            <p:ph sz="quarter" idx="1"/>
          </p:nvPr>
        </p:nvSpPr>
        <p:spPr>
          <a:prstGeom prst="horizontalScroll">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107950" indent="3175" algn="just" eaLnBrk="1" fontAlgn="auto" hangingPunct="1">
              <a:spcBef>
                <a:spcPct val="20000"/>
              </a:spcBef>
              <a:spcAft>
                <a:spcPts val="0"/>
              </a:spcAft>
              <a:buClrTx/>
              <a:buSzTx/>
              <a:buFont typeface="Arial" pitchFamily="34" charset="0"/>
              <a:buNone/>
              <a:defRPr/>
            </a:pPr>
            <a:r>
              <a:rPr lang="en-US" sz="3200" b="1" dirty="0" smtClean="0"/>
              <a:t>Prepare your clients as to what to expect when they go to the ART Centre. This is the skill of Anticipatory Guidance</a:t>
            </a:r>
            <a:r>
              <a:rPr lang="en-US" sz="3200" dirty="0" smtClean="0"/>
              <a:t>.</a:t>
            </a:r>
            <a:endParaRPr lang="en-US"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1173162"/>
          </a:xfrm>
        </p:spPr>
        <p:txBody>
          <a:bodyPr bIns="45720" rtlCol="0" anchor="ctr">
            <a:normAutofit fontScale="90000"/>
          </a:bodyPr>
          <a:lstStyle/>
          <a:p>
            <a:pPr eaLnBrk="1" fontAlgn="auto" hangingPunct="1">
              <a:spcAft>
                <a:spcPts val="0"/>
              </a:spcAft>
              <a:defRPr/>
            </a:pPr>
            <a:r>
              <a:rPr lang="en-US" b="1" dirty="0" smtClean="0">
                <a:solidFill>
                  <a:schemeClr val="tx1"/>
                </a:solidFill>
              </a:rPr>
              <a:t>How To Ensure Client Reaches ART Centre</a:t>
            </a:r>
            <a:endParaRPr lang="en-US" b="1" dirty="0">
              <a:solidFill>
                <a:schemeClr val="tx1"/>
              </a:solidFill>
            </a:endParaRPr>
          </a:p>
        </p:txBody>
      </p:sp>
      <p:sp>
        <p:nvSpPr>
          <p:cNvPr id="3" name="Content Placeholder 2"/>
          <p:cNvSpPr>
            <a:spLocks noGrp="1"/>
          </p:cNvSpPr>
          <p:nvPr>
            <p:ph sz="quarter" idx="1"/>
          </p:nvPr>
        </p:nvSpPr>
        <p:spPr>
          <a:xfrm>
            <a:off x="457200" y="1600200"/>
            <a:ext cx="8153400" cy="5029200"/>
          </a:xfrm>
        </p:spPr>
        <p:txBody>
          <a:bodyPr>
            <a:noAutofit/>
          </a:bodyPr>
          <a:lstStyle/>
          <a:p>
            <a:pPr marL="274320" indent="-274320" eaLnBrk="1" fontAlgn="auto" hangingPunct="1">
              <a:spcBef>
                <a:spcPts val="580"/>
              </a:spcBef>
              <a:spcAft>
                <a:spcPts val="0"/>
              </a:spcAft>
              <a:buFont typeface="Wingdings 2"/>
              <a:buNone/>
              <a:defRPr/>
            </a:pPr>
            <a:r>
              <a:rPr lang="en-US" sz="2800" b="1" dirty="0" smtClean="0"/>
              <a:t>Follow the Check-List</a:t>
            </a:r>
          </a:p>
          <a:p>
            <a:pPr marL="693738" indent="-457200" eaLnBrk="1" fontAlgn="auto" hangingPunct="1">
              <a:spcBef>
                <a:spcPts val="580"/>
              </a:spcBef>
              <a:spcAft>
                <a:spcPts val="0"/>
              </a:spcAft>
              <a:buFont typeface="Wingdings" pitchFamily="2" charset="2"/>
              <a:buChar char="Ø"/>
              <a:defRPr/>
            </a:pPr>
            <a:r>
              <a:rPr lang="en-US" sz="2800" dirty="0" smtClean="0"/>
              <a:t>Discuss ART treatment &amp; its importance</a:t>
            </a:r>
          </a:p>
          <a:p>
            <a:pPr marL="693738" indent="-457200" eaLnBrk="1" fontAlgn="auto" hangingPunct="1">
              <a:spcBef>
                <a:spcPts val="580"/>
              </a:spcBef>
              <a:spcAft>
                <a:spcPts val="0"/>
              </a:spcAft>
              <a:buFont typeface="Wingdings" pitchFamily="2" charset="2"/>
              <a:buChar char="Ø"/>
              <a:defRPr/>
            </a:pPr>
            <a:r>
              <a:rPr lang="en-US" sz="2800" dirty="0" smtClean="0"/>
              <a:t>Inform clients about availability of free treatment at the ART centre</a:t>
            </a:r>
          </a:p>
          <a:p>
            <a:pPr marL="693738" indent="-457200" eaLnBrk="1" fontAlgn="auto" hangingPunct="1">
              <a:spcBef>
                <a:spcPts val="580"/>
              </a:spcBef>
              <a:spcAft>
                <a:spcPts val="0"/>
              </a:spcAft>
              <a:buFont typeface="Wingdings" pitchFamily="2" charset="2"/>
              <a:buChar char="Ø"/>
              <a:defRPr/>
            </a:pPr>
            <a:r>
              <a:rPr lang="en-US" sz="2800" dirty="0" smtClean="0"/>
              <a:t>Discuss CD4 count facilities available at ART centre</a:t>
            </a:r>
          </a:p>
          <a:p>
            <a:pPr marL="693738" indent="-457200" eaLnBrk="1" fontAlgn="auto" hangingPunct="1">
              <a:spcBef>
                <a:spcPts val="580"/>
              </a:spcBef>
              <a:spcAft>
                <a:spcPts val="0"/>
              </a:spcAft>
              <a:buFont typeface="Wingdings" pitchFamily="2" charset="2"/>
              <a:buChar char="Ø"/>
              <a:defRPr/>
            </a:pPr>
            <a:r>
              <a:rPr lang="en-US" sz="2800" dirty="0" smtClean="0"/>
              <a:t>Provide duly-filled referral form</a:t>
            </a:r>
          </a:p>
          <a:p>
            <a:pPr marL="693738" indent="-457200" eaLnBrk="1" fontAlgn="auto" hangingPunct="1">
              <a:spcBef>
                <a:spcPts val="580"/>
              </a:spcBef>
              <a:spcAft>
                <a:spcPts val="0"/>
              </a:spcAft>
              <a:buFont typeface="Wingdings" pitchFamily="2" charset="2"/>
              <a:buChar char="Ø"/>
              <a:defRPr/>
            </a:pPr>
            <a:r>
              <a:rPr lang="en-US" sz="2800" dirty="0" smtClean="0"/>
              <a:t>Make two extra copies of the referral form. Keep 1 at ICTC &amp; send the 2nd by e-mail to the ART Centre.</a:t>
            </a:r>
          </a:p>
          <a:p>
            <a:pPr marL="693738" indent="-457200" eaLnBrk="1" fontAlgn="auto" hangingPunct="1">
              <a:spcBef>
                <a:spcPts val="580"/>
              </a:spcBef>
              <a:spcAft>
                <a:spcPts val="0"/>
              </a:spcAft>
              <a:buFont typeface="Wingdings 2"/>
              <a:buNone/>
              <a:defRPr/>
            </a:pPr>
            <a:endParaRPr lang="en-US" sz="2800" dirty="0" smtClean="0"/>
          </a:p>
          <a:p>
            <a:pPr marL="693738" indent="-457200" eaLnBrk="1" fontAlgn="auto" hangingPunct="1">
              <a:spcBef>
                <a:spcPts val="580"/>
              </a:spcBef>
              <a:spcAft>
                <a:spcPts val="0"/>
              </a:spcAft>
              <a:buFont typeface="Wingdings" pitchFamily="2" charset="2"/>
              <a:buChar char="ü"/>
              <a:defRPr/>
            </a:pPr>
            <a:endParaRPr lang="en-US" sz="2800" dirty="0" smtClean="0"/>
          </a:p>
          <a:p>
            <a:pPr marL="693738" indent="-693738" eaLnBrk="1" fontAlgn="auto" hangingPunct="1">
              <a:spcBef>
                <a:spcPts val="580"/>
              </a:spcBef>
              <a:spcAft>
                <a:spcPts val="0"/>
              </a:spcAft>
              <a:buFont typeface="Wingdings 2"/>
              <a:buNone/>
              <a:defRPr/>
            </a:pPr>
            <a:endParaRPr lang="en-US" sz="2000" dirty="0" smtClean="0"/>
          </a:p>
          <a:p>
            <a:pPr marL="693738" indent="-693738" eaLnBrk="1" fontAlgn="auto" hangingPunct="1">
              <a:spcBef>
                <a:spcPts val="580"/>
              </a:spcBef>
              <a:spcAft>
                <a:spcPts val="0"/>
              </a:spcAft>
              <a:buFont typeface="Wingdings 2"/>
              <a:buNone/>
              <a:defRPr/>
            </a:pPr>
            <a:r>
              <a:rPr lang="en-US" sz="2000" dirty="0" smtClean="0"/>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143000"/>
          </a:xfrm>
        </p:spPr>
        <p:txBody>
          <a:bodyPr bIns="45720" rtlCol="0" anchor="ctr">
            <a:normAutofit fontScale="90000"/>
          </a:bodyPr>
          <a:lstStyle/>
          <a:p>
            <a:pPr eaLnBrk="1" fontAlgn="auto" hangingPunct="1">
              <a:spcAft>
                <a:spcPts val="0"/>
              </a:spcAft>
              <a:defRPr/>
            </a:pPr>
            <a:r>
              <a:rPr lang="en-US" b="1" dirty="0" smtClean="0">
                <a:solidFill>
                  <a:schemeClr val="tx1"/>
                </a:solidFill>
              </a:rPr>
              <a:t>How To Ensure Client Reaches ART Centre</a:t>
            </a:r>
            <a:endParaRPr lang="en-US" b="1" dirty="0">
              <a:solidFill>
                <a:schemeClr val="tx1"/>
              </a:solidFill>
            </a:endParaRPr>
          </a:p>
        </p:txBody>
      </p:sp>
      <p:sp>
        <p:nvSpPr>
          <p:cNvPr id="3" name="Content Placeholder 2"/>
          <p:cNvSpPr>
            <a:spLocks noGrp="1"/>
          </p:cNvSpPr>
          <p:nvPr>
            <p:ph sz="quarter" idx="1"/>
          </p:nvPr>
        </p:nvSpPr>
        <p:spPr>
          <a:xfrm>
            <a:off x="457200" y="1600200"/>
            <a:ext cx="8153400" cy="5029200"/>
          </a:xfrm>
        </p:spPr>
        <p:txBody>
          <a:bodyPr>
            <a:noAutofit/>
          </a:bodyPr>
          <a:lstStyle/>
          <a:p>
            <a:pPr marL="274320" indent="-274320" eaLnBrk="1" fontAlgn="auto" hangingPunct="1">
              <a:spcBef>
                <a:spcPts val="580"/>
              </a:spcBef>
              <a:spcAft>
                <a:spcPts val="0"/>
              </a:spcAft>
              <a:buFont typeface="Wingdings 2"/>
              <a:buNone/>
              <a:defRPr/>
            </a:pPr>
            <a:r>
              <a:rPr lang="en-US" sz="2400" b="1" dirty="0" smtClean="0"/>
              <a:t>Follow the Check-List (continued)</a:t>
            </a:r>
          </a:p>
          <a:p>
            <a:pPr marL="693738" indent="-412750" eaLnBrk="1" fontAlgn="auto" hangingPunct="1">
              <a:spcBef>
                <a:spcPts val="580"/>
              </a:spcBef>
              <a:spcAft>
                <a:spcPts val="0"/>
              </a:spcAft>
              <a:buFont typeface="Wingdings" pitchFamily="2" charset="2"/>
              <a:buChar char="Ø"/>
              <a:defRPr/>
            </a:pPr>
            <a:r>
              <a:rPr lang="en-US" sz="2400" dirty="0" smtClean="0"/>
              <a:t>Provide written/drawn directions to reach the ART centre.</a:t>
            </a:r>
          </a:p>
          <a:p>
            <a:pPr marL="693738" indent="-412750" eaLnBrk="1" fontAlgn="auto" hangingPunct="1">
              <a:spcBef>
                <a:spcPts val="580"/>
              </a:spcBef>
              <a:spcAft>
                <a:spcPts val="0"/>
              </a:spcAft>
              <a:buFont typeface="Wingdings" pitchFamily="2" charset="2"/>
              <a:buChar char="Ø"/>
              <a:defRPr/>
            </a:pPr>
            <a:r>
              <a:rPr lang="en-US" sz="2400" dirty="0" smtClean="0"/>
              <a:t>Inform the client to carry proof of address &amp; 2 passport size photographs </a:t>
            </a:r>
          </a:p>
          <a:p>
            <a:pPr marL="693738" indent="-412750" eaLnBrk="1" fontAlgn="auto" hangingPunct="1">
              <a:spcBef>
                <a:spcPts val="580"/>
              </a:spcBef>
              <a:spcAft>
                <a:spcPts val="0"/>
              </a:spcAft>
              <a:buFont typeface="Wingdings" pitchFamily="2" charset="2"/>
              <a:buChar char="Ø"/>
              <a:defRPr/>
            </a:pPr>
            <a:r>
              <a:rPr lang="en-US" sz="2400" dirty="0" smtClean="0"/>
              <a:t>Inform the client to expect a call after 6 weeks if they do not reach the ART Centre</a:t>
            </a:r>
          </a:p>
          <a:p>
            <a:pPr marL="693738" indent="-412750" eaLnBrk="1" fontAlgn="auto" hangingPunct="1">
              <a:spcBef>
                <a:spcPts val="580"/>
              </a:spcBef>
              <a:spcAft>
                <a:spcPts val="0"/>
              </a:spcAft>
              <a:buFont typeface="Wingdings" pitchFamily="2" charset="2"/>
              <a:buChar char="Ø"/>
              <a:defRPr/>
            </a:pPr>
            <a:r>
              <a:rPr lang="en-US" sz="2400" dirty="0" smtClean="0"/>
              <a:t>Address barriers that may affect the registration at the ART centre.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96200" cy="1173162"/>
          </a:xfrm>
        </p:spPr>
        <p:txBody>
          <a:bodyPr bIns="45720" rtlCol="0" anchor="ctr">
            <a:normAutofit fontScale="90000"/>
          </a:bodyPr>
          <a:lstStyle/>
          <a:p>
            <a:pPr eaLnBrk="1" fontAlgn="auto" hangingPunct="1">
              <a:spcAft>
                <a:spcPts val="0"/>
              </a:spcAft>
              <a:defRPr/>
            </a:pPr>
            <a:r>
              <a:rPr lang="en-US" sz="3600" b="1" dirty="0" smtClean="0">
                <a:solidFill>
                  <a:schemeClr val="tx1"/>
                </a:solidFill>
              </a:rPr>
              <a:t>Necessary Documents for Registration at ART Centre</a:t>
            </a:r>
            <a:endParaRPr lang="en-US" sz="3600" b="1" dirty="0">
              <a:solidFill>
                <a:schemeClr val="tx1"/>
              </a:solidFill>
            </a:endParaRPr>
          </a:p>
        </p:txBody>
      </p:sp>
      <p:sp>
        <p:nvSpPr>
          <p:cNvPr id="25603" name="Content Placeholder 2"/>
          <p:cNvSpPr>
            <a:spLocks noGrp="1"/>
          </p:cNvSpPr>
          <p:nvPr>
            <p:ph sz="quarter" idx="1"/>
          </p:nvPr>
        </p:nvSpPr>
        <p:spPr>
          <a:xfrm>
            <a:off x="457200" y="1828800"/>
            <a:ext cx="8229600" cy="4297363"/>
          </a:xfrm>
        </p:spPr>
        <p:txBody>
          <a:bodyPr/>
          <a:lstStyle/>
          <a:p>
            <a:pPr marL="514350" indent="-346075" eaLnBrk="1" hangingPunct="1">
              <a:buFont typeface="Franklin Gothic Book" pitchFamily="34" charset="0"/>
              <a:buAutoNum type="arabicPeriod"/>
            </a:pPr>
            <a:r>
              <a:rPr lang="en-US" sz="3200" smtClean="0"/>
              <a:t>ICTC test result</a:t>
            </a:r>
          </a:p>
          <a:p>
            <a:pPr marL="514350" indent="-346075" eaLnBrk="1" hangingPunct="1">
              <a:buFont typeface="Franklin Gothic Book" pitchFamily="34" charset="0"/>
              <a:buAutoNum type="arabicPeriod"/>
            </a:pPr>
            <a:r>
              <a:rPr lang="en-US" sz="3200" smtClean="0"/>
              <a:t>Documentary proof of address</a:t>
            </a:r>
          </a:p>
          <a:p>
            <a:pPr marL="514350" indent="-346075" eaLnBrk="1" hangingPunct="1">
              <a:buFont typeface="Franklin Gothic Book" pitchFamily="34" charset="0"/>
              <a:buAutoNum type="arabicPeriod"/>
            </a:pPr>
            <a:r>
              <a:rPr lang="en-US" sz="3200" smtClean="0"/>
              <a:t>2 passport-size photographs</a:t>
            </a:r>
          </a:p>
          <a:p>
            <a:pPr marL="514350" indent="-346075" eaLnBrk="1" hangingPunct="1">
              <a:buFont typeface="Franklin Gothic Book" pitchFamily="34" charset="0"/>
              <a:buAutoNum type="arabicPeriod"/>
            </a:pPr>
            <a:r>
              <a:rPr lang="en-US" sz="3200" smtClean="0"/>
              <a:t>Referral form from the ICTC</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0"/>
            <a:ext cx="8229600" cy="914400"/>
          </a:xfrm>
        </p:spPr>
        <p:txBody>
          <a:bodyPr/>
          <a:lstStyle/>
          <a:p>
            <a:pPr eaLnBrk="1" hangingPunct="1"/>
            <a:r>
              <a:rPr lang="en-US" b="1" smtClean="0">
                <a:solidFill>
                  <a:schemeClr val="tx1"/>
                </a:solidFill>
              </a:rPr>
              <a:t>Referral Form</a:t>
            </a:r>
          </a:p>
        </p:txBody>
      </p:sp>
      <p:graphicFrame>
        <p:nvGraphicFramePr>
          <p:cNvPr id="7" name="Content Placeholder 6"/>
          <p:cNvGraphicFramePr>
            <a:graphicFrameLocks noGrp="1"/>
          </p:cNvGraphicFramePr>
          <p:nvPr>
            <p:ph sz="quarter" idx="1"/>
          </p:nvPr>
        </p:nvGraphicFramePr>
        <p:xfrm>
          <a:off x="533400" y="914400"/>
          <a:ext cx="8229603" cy="5704840"/>
        </p:xfrm>
        <a:graphic>
          <a:graphicData uri="http://schemas.openxmlformats.org/drawingml/2006/table">
            <a:tbl>
              <a:tblPr firstRow="1" bandRow="1">
                <a:tableStyleId>{5C22544A-7EE6-4342-B048-85BDC9FD1C3A}</a:tableStyleId>
              </a:tblPr>
              <a:tblGrid>
                <a:gridCol w="433137"/>
                <a:gridCol w="433137"/>
                <a:gridCol w="433137"/>
                <a:gridCol w="433137"/>
                <a:gridCol w="433137"/>
                <a:gridCol w="433137"/>
                <a:gridCol w="433137"/>
                <a:gridCol w="433137"/>
                <a:gridCol w="433137"/>
                <a:gridCol w="433137"/>
                <a:gridCol w="433137"/>
                <a:gridCol w="433137"/>
                <a:gridCol w="433137"/>
                <a:gridCol w="433137"/>
                <a:gridCol w="433137"/>
                <a:gridCol w="433137"/>
                <a:gridCol w="433137"/>
                <a:gridCol w="433137"/>
                <a:gridCol w="433137"/>
              </a:tblGrid>
              <a:tr h="228600">
                <a:tc gridSpan="7">
                  <a:txBody>
                    <a:bodyPr/>
                    <a:lstStyle/>
                    <a:p>
                      <a:pPr marL="0" marR="0" algn="ctr">
                        <a:lnSpc>
                          <a:spcPct val="100000"/>
                        </a:lnSpc>
                        <a:spcBef>
                          <a:spcPts val="0"/>
                        </a:spcBef>
                        <a:spcAft>
                          <a:spcPts val="0"/>
                        </a:spcAft>
                      </a:pPr>
                      <a:r>
                        <a:rPr lang="en-US" sz="900" dirty="0">
                          <a:solidFill>
                            <a:srgbClr val="000000"/>
                          </a:solidFill>
                          <a:latin typeface="Calibri"/>
                          <a:ea typeface="Times New Roman"/>
                          <a:cs typeface="Times New Roman"/>
                        </a:rPr>
                        <a:t>State AIDS Control Society</a:t>
                      </a:r>
                      <a:endParaRPr lang="en-US" sz="900" dirty="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dirty="0">
                          <a:solidFill>
                            <a:srgbClr val="000000"/>
                          </a:solidFill>
                          <a:latin typeface="Calibri"/>
                          <a:ea typeface="Times New Roman"/>
                          <a:cs typeface="Times New Roman"/>
                        </a:rPr>
                        <a:t>State AIDS Control Society</a:t>
                      </a:r>
                      <a:endParaRPr lang="en-US" sz="900" dirty="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State AIDS Control Society</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8600">
                <a:tc gridSpan="7">
                  <a:txBody>
                    <a:bodyPr/>
                    <a:lstStyle/>
                    <a:p>
                      <a:pPr marL="0" marR="0" algn="ctr">
                        <a:lnSpc>
                          <a:spcPct val="100000"/>
                        </a:lnSpc>
                        <a:spcBef>
                          <a:spcPts val="0"/>
                        </a:spcBef>
                        <a:spcAft>
                          <a:spcPts val="0"/>
                        </a:spcAft>
                      </a:pPr>
                      <a:r>
                        <a:rPr lang="en-US" sz="900" b="1" dirty="0">
                          <a:solidFill>
                            <a:srgbClr val="000000"/>
                          </a:solidFill>
                          <a:latin typeface="Calibri"/>
                          <a:ea typeface="Times New Roman"/>
                          <a:cs typeface="Times New Roman"/>
                        </a:rPr>
                        <a:t>Referral Form</a:t>
                      </a:r>
                      <a:endParaRPr lang="en-US" sz="900" dirty="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b="1">
                          <a:solidFill>
                            <a:srgbClr val="000000"/>
                          </a:solidFill>
                          <a:latin typeface="Calibri"/>
                          <a:ea typeface="Times New Roman"/>
                          <a:cs typeface="Times New Roman"/>
                        </a:rPr>
                        <a:t>Referral Form</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b="1" dirty="0">
                          <a:solidFill>
                            <a:srgbClr val="000000"/>
                          </a:solidFill>
                          <a:latin typeface="Calibri"/>
                          <a:ea typeface="Times New Roman"/>
                          <a:cs typeface="Times New Roman"/>
                        </a:rPr>
                        <a:t>Referral Form</a:t>
                      </a:r>
                      <a:endParaRPr lang="en-US" sz="900" dirty="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gridSpan="7">
                  <a:txBody>
                    <a:bodyPr/>
                    <a:lstStyle/>
                    <a:p>
                      <a:pPr marL="0" marR="0" algn="ctr">
                        <a:lnSpc>
                          <a:spcPct val="100000"/>
                        </a:lnSpc>
                        <a:spcBef>
                          <a:spcPts val="0"/>
                        </a:spcBef>
                        <a:spcAft>
                          <a:spcPts val="0"/>
                        </a:spcAft>
                      </a:pPr>
                      <a:r>
                        <a:rPr lang="en-US" sz="900" b="1" dirty="0">
                          <a:solidFill>
                            <a:srgbClr val="000000"/>
                          </a:solidFill>
                          <a:latin typeface="Calibri"/>
                          <a:ea typeface="Times New Roman"/>
                          <a:cs typeface="Times New Roman"/>
                        </a:rPr>
                        <a:t>Name &amp; Address of ICTC:__________________________</a:t>
                      </a:r>
                      <a:endParaRPr lang="en-US" sz="900" dirty="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b="1">
                          <a:solidFill>
                            <a:srgbClr val="000000"/>
                          </a:solidFill>
                          <a:latin typeface="Calibri"/>
                          <a:ea typeface="Times New Roman"/>
                          <a:cs typeface="Times New Roman"/>
                        </a:rPr>
                        <a:t>Name &amp; Address of ICTC:_________________________</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b="1">
                          <a:solidFill>
                            <a:srgbClr val="000000"/>
                          </a:solidFill>
                          <a:latin typeface="Calibri"/>
                          <a:ea typeface="Times New Roman"/>
                          <a:cs typeface="Times New Roman"/>
                        </a:rPr>
                        <a:t>Name &amp; Address of ICTC:_________________________</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8760">
                <a:tc gridSpan="7">
                  <a:txBody>
                    <a:bodyPr/>
                    <a:lstStyle/>
                    <a:p>
                      <a:pPr marL="0" marR="0" algn="ctr">
                        <a:lnSpc>
                          <a:spcPct val="100000"/>
                        </a:lnSpc>
                        <a:spcBef>
                          <a:spcPts val="0"/>
                        </a:spcBef>
                        <a:spcAft>
                          <a:spcPts val="0"/>
                        </a:spcAft>
                      </a:pPr>
                      <a:r>
                        <a:rPr lang="en-US" sz="900" dirty="0">
                          <a:solidFill>
                            <a:srgbClr val="000000"/>
                          </a:solidFill>
                          <a:latin typeface="Calibri"/>
                          <a:ea typeface="Times New Roman"/>
                          <a:cs typeface="Times New Roman"/>
                        </a:rPr>
                        <a:t>Copy-1 (to be retained at the ICTC)</a:t>
                      </a:r>
                      <a:endParaRPr lang="en-US" sz="900" dirty="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Copy-2 (to be carried by the client to the ART centre)</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Copy-3 (to be sent to ART centre through e-mail or post)</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8920">
                <a:tc gridSpan="7">
                  <a:txBody>
                    <a:bodyPr/>
                    <a:lstStyle/>
                    <a:p>
                      <a:pPr marL="0" marR="0" algn="ctr">
                        <a:lnSpc>
                          <a:spcPct val="100000"/>
                        </a:lnSpc>
                        <a:spcBef>
                          <a:spcPts val="0"/>
                        </a:spcBef>
                        <a:spcAft>
                          <a:spcPts val="0"/>
                        </a:spcAft>
                      </a:pPr>
                      <a:r>
                        <a:rPr lang="en-US" sz="900" i="1">
                          <a:solidFill>
                            <a:srgbClr val="000000"/>
                          </a:solidFill>
                          <a:latin typeface="Calibri"/>
                          <a:ea typeface="Times New Roman"/>
                          <a:cs typeface="Times New Roman"/>
                        </a:rPr>
                        <a:t>Part-1 to be filled by the ICTC Counselor/Staff Nurse</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i="1">
                          <a:solidFill>
                            <a:srgbClr val="000000"/>
                          </a:solidFill>
                          <a:latin typeface="Calibri"/>
                          <a:ea typeface="Times New Roman"/>
                          <a:cs typeface="Times New Roman"/>
                        </a:rPr>
                        <a:t>Part-1 to be filled by the ICTC Counselor/Staff Nurse</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i="1">
                          <a:solidFill>
                            <a:srgbClr val="000000"/>
                          </a:solidFill>
                          <a:latin typeface="Calibri"/>
                          <a:ea typeface="Times New Roman"/>
                          <a:cs typeface="Times New Roman"/>
                        </a:rPr>
                        <a:t>Part-1 to be filled by the ICTC Counselor/Staff Nurse</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gridSpan="7">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Name of Counselor:</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Name of Counselor:</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Name of Counselor:</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9080">
                <a:tc>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PID No.</a:t>
                      </a:r>
                      <a:endParaRPr lang="en-US" sz="900">
                        <a:latin typeface="Calibri"/>
                        <a:ea typeface="Calibri"/>
                        <a:cs typeface="Times New Roman"/>
                      </a:endParaRPr>
                    </a:p>
                  </a:txBody>
                  <a:tcPr marL="68580" marR="68580" marT="0" marB="0" anchor="ctr"/>
                </a:tc>
                <a:tc gridSpan="2">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txBody>
                  <a:tcPr marL="68580" marR="68580" marT="0" marB="0" anchor="ctr"/>
                </a:tc>
                <a:tc hMerge="1">
                  <a:txBody>
                    <a:bodyPr/>
                    <a:lstStyle/>
                    <a:p>
                      <a:endParaRPr lang="en-US"/>
                    </a:p>
                  </a:txBody>
                  <a:tcPr/>
                </a:tc>
                <a:tc gridSpan="3">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Date of referral</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txBody>
                  <a:tcPr marL="68580" marR="68580" marT="0" marB="0" anchor="b"/>
                </a:tc>
                <a:tc>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PID No.</a:t>
                      </a:r>
                      <a:endParaRPr lang="en-US" sz="900">
                        <a:latin typeface="Calibri"/>
                        <a:ea typeface="Calibri"/>
                        <a:cs typeface="Times New Roman"/>
                      </a:endParaRPr>
                    </a:p>
                  </a:txBody>
                  <a:tcPr marL="68580" marR="68580" marT="0" marB="0" anchor="ctr"/>
                </a:tc>
                <a:tc gridSpan="2">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txBody>
                  <a:tcPr marL="68580" marR="68580" marT="0" marB="0" anchor="ctr"/>
                </a:tc>
                <a:tc hMerge="1">
                  <a:txBody>
                    <a:bodyPr/>
                    <a:lstStyle/>
                    <a:p>
                      <a:endParaRPr lang="en-US"/>
                    </a:p>
                  </a:txBody>
                  <a:tcPr/>
                </a:tc>
                <a:tc gridSpan="2">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Date of referral</a:t>
                      </a:r>
                      <a:endParaRPr lang="en-US" sz="900">
                        <a:latin typeface="Calibri"/>
                        <a:ea typeface="Calibri"/>
                        <a:cs typeface="Times New Roman"/>
                      </a:endParaRPr>
                    </a:p>
                  </a:txBody>
                  <a:tcPr marL="68580" marR="68580" marT="0" marB="0" anchor="ctr"/>
                </a:tc>
                <a:tc hMerge="1">
                  <a:txBody>
                    <a:bodyPr/>
                    <a:lstStyle/>
                    <a:p>
                      <a:endParaRPr lang="en-US"/>
                    </a:p>
                  </a:txBody>
                  <a:tcPr/>
                </a:tc>
                <a:tc>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p>
                      <a:pPr marL="0" marR="0">
                        <a:lnSpc>
                          <a:spcPct val="100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txBody>
                  <a:tcPr marL="68580" marR="68580" marT="0" marB="0" anchor="ctr"/>
                </a:tc>
                <a:tc>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PID No.</a:t>
                      </a:r>
                      <a:endParaRPr lang="en-US" sz="900">
                        <a:latin typeface="Calibri"/>
                        <a:ea typeface="Calibri"/>
                        <a:cs typeface="Times New Roman"/>
                      </a:endParaRPr>
                    </a:p>
                  </a:txBody>
                  <a:tcPr marL="68580" marR="68580" marT="0" marB="0" anchor="ctr"/>
                </a:tc>
                <a:tc gridSpan="2">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txBody>
                  <a:tcPr marL="68580" marR="68580" marT="0" marB="0" anchor="ctr"/>
                </a:tc>
                <a:tc hMerge="1">
                  <a:txBody>
                    <a:bodyPr/>
                    <a:lstStyle/>
                    <a:p>
                      <a:endParaRPr lang="en-US"/>
                    </a:p>
                  </a:txBody>
                  <a:tcPr/>
                </a:tc>
                <a:tc gridSpan="2">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Date of referral</a:t>
                      </a:r>
                      <a:endParaRPr lang="en-US" sz="900">
                        <a:latin typeface="Calibri"/>
                        <a:ea typeface="Calibri"/>
                        <a:cs typeface="Times New Roman"/>
                      </a:endParaRPr>
                    </a:p>
                  </a:txBody>
                  <a:tcPr marL="68580" marR="68580" marT="0" marB="0" anchor="ctr"/>
                </a:tc>
                <a:tc hMerge="1">
                  <a:txBody>
                    <a:bodyPr/>
                    <a:lstStyle/>
                    <a:p>
                      <a:endParaRPr lang="en-US"/>
                    </a:p>
                  </a:txBody>
                  <a:tcPr/>
                </a:tc>
                <a:tc>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p>
                      <a:pPr marL="0" marR="0">
                        <a:lnSpc>
                          <a:spcPct val="100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txBody>
                  <a:tcPr marL="68580" marR="68580" marT="0" marB="0" anchor="ctr"/>
                </a:tc>
              </a:tr>
              <a:tr h="370840">
                <a:tc gridSpan="7">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Name of the client(optional):</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Name of the client(optional):</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Name of the client(optional):</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9720">
                <a:tc gridSpan="4">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Age:</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Sex:</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Age:</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Sex:</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Age:</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Sex:</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r>
              <a:tr h="304800">
                <a:tc gridSpan="7">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Ph. No.:</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Ph. No.:</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Ph. No.:</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gridSpan="7">
                  <a:txBody>
                    <a:bodyPr/>
                    <a:lstStyle/>
                    <a:p>
                      <a:pPr marL="0" marR="0" algn="l">
                        <a:lnSpc>
                          <a:spcPct val="100000"/>
                        </a:lnSpc>
                        <a:spcBef>
                          <a:spcPts val="0"/>
                        </a:spcBef>
                        <a:spcAft>
                          <a:spcPts val="0"/>
                        </a:spcAft>
                      </a:pPr>
                      <a:r>
                        <a:rPr lang="en-US" sz="900" dirty="0">
                          <a:solidFill>
                            <a:srgbClr val="000000"/>
                          </a:solidFill>
                          <a:latin typeface="Calibri"/>
                          <a:ea typeface="Times New Roman"/>
                          <a:cs typeface="Times New Roman"/>
                        </a:rPr>
                        <a:t>Category of the client (Tick Mark): </a:t>
                      </a:r>
                      <a:r>
                        <a:rPr lang="en-US" sz="900" dirty="0" smtClean="0">
                          <a:solidFill>
                            <a:srgbClr val="000000"/>
                          </a:solidFill>
                          <a:latin typeface="Calibri"/>
                          <a:ea typeface="Times New Roman"/>
                          <a:cs typeface="Times New Roman"/>
                        </a:rPr>
                        <a:t>A</a:t>
                      </a:r>
                    </a:p>
                    <a:p>
                      <a:pPr marL="0" marR="0" algn="l">
                        <a:lnSpc>
                          <a:spcPct val="100000"/>
                        </a:lnSpc>
                        <a:spcBef>
                          <a:spcPts val="0"/>
                        </a:spcBef>
                        <a:spcAft>
                          <a:spcPts val="0"/>
                        </a:spcAft>
                      </a:pPr>
                      <a:r>
                        <a:rPr lang="en-US" sz="900" dirty="0" smtClean="0">
                          <a:solidFill>
                            <a:srgbClr val="000000"/>
                          </a:solidFill>
                          <a:latin typeface="Calibri"/>
                          <a:ea typeface="Times New Roman"/>
                          <a:cs typeface="Times New Roman"/>
                        </a:rPr>
                        <a:t>NC/General/Exposed </a:t>
                      </a:r>
                      <a:r>
                        <a:rPr lang="en-US" sz="900" dirty="0">
                          <a:solidFill>
                            <a:srgbClr val="000000"/>
                          </a:solidFill>
                          <a:latin typeface="Calibri"/>
                          <a:ea typeface="Times New Roman"/>
                          <a:cs typeface="Times New Roman"/>
                        </a:rPr>
                        <a:t>infant</a:t>
                      </a:r>
                      <a:endParaRPr lang="en-US" sz="900" dirty="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Category of the client (Tick Mark): ANC/General/Exposed infant</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Category of the client (Tick Mark): ANC/General/Exposed infant</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gridSpan="7">
                  <a:txBody>
                    <a:bodyPr/>
                    <a:lstStyle/>
                    <a:p>
                      <a:pPr marL="0" marR="0" algn="ctr">
                        <a:lnSpc>
                          <a:spcPct val="100000"/>
                        </a:lnSpc>
                        <a:spcBef>
                          <a:spcPts val="0"/>
                        </a:spcBef>
                        <a:spcAft>
                          <a:spcPts val="0"/>
                        </a:spcAft>
                      </a:pPr>
                      <a:r>
                        <a:rPr lang="en-US" sz="900" dirty="0">
                          <a:solidFill>
                            <a:srgbClr val="000000"/>
                          </a:solidFill>
                          <a:latin typeface="Calibri"/>
                          <a:ea typeface="Times New Roman"/>
                          <a:cs typeface="Times New Roman"/>
                        </a:rPr>
                        <a:t>Name and address of the ART centre referred to</a:t>
                      </a:r>
                      <a:endParaRPr lang="en-US" sz="900" dirty="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Name and address of the ART centre referred to</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Name and address of the ART centre referred to</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25120">
                <a:tc gridSpan="7">
                  <a:txBody>
                    <a:bodyPr/>
                    <a:lstStyle/>
                    <a:p>
                      <a:pPr marL="0" marR="0">
                        <a:lnSpc>
                          <a:spcPct val="100000"/>
                        </a:lnSpc>
                        <a:spcBef>
                          <a:spcPts val="0"/>
                        </a:spcBef>
                        <a:spcAft>
                          <a:spcPts val="0"/>
                        </a:spcAft>
                      </a:pPr>
                      <a:r>
                        <a:rPr lang="en-US" sz="900" b="1">
                          <a:solidFill>
                            <a:srgbClr val="000000"/>
                          </a:solidFill>
                          <a:latin typeface="Calibri"/>
                          <a:ea typeface="Times New Roman"/>
                          <a:cs typeface="Times New Roman"/>
                        </a:rPr>
                        <a:t>Counselor's signature:</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b="1">
                          <a:solidFill>
                            <a:srgbClr val="000000"/>
                          </a:solidFill>
                          <a:latin typeface="Calibri"/>
                          <a:ea typeface="Times New Roman"/>
                          <a:cs typeface="Times New Roman"/>
                        </a:rPr>
                        <a:t>Counselor's signature:</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b="1">
                          <a:solidFill>
                            <a:srgbClr val="000000"/>
                          </a:solidFill>
                          <a:latin typeface="Calibri"/>
                          <a:ea typeface="Times New Roman"/>
                          <a:cs typeface="Times New Roman"/>
                        </a:rPr>
                        <a:t>Counselor's signature:</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8600">
                <a:tc gridSpan="7">
                  <a:txBody>
                    <a:bodyPr/>
                    <a:lstStyle/>
                    <a:p>
                      <a:pPr marL="0" marR="0" algn="ctr">
                        <a:lnSpc>
                          <a:spcPct val="100000"/>
                        </a:lnSpc>
                        <a:spcBef>
                          <a:spcPts val="0"/>
                        </a:spcBef>
                        <a:spcAft>
                          <a:spcPts val="0"/>
                        </a:spcAft>
                      </a:pPr>
                      <a:r>
                        <a:rPr lang="en-US" sz="900" i="1">
                          <a:solidFill>
                            <a:srgbClr val="000000"/>
                          </a:solidFill>
                          <a:latin typeface="Calibri"/>
                          <a:ea typeface="Times New Roman"/>
                          <a:cs typeface="Times New Roman"/>
                        </a:rPr>
                        <a:t>Part-2 to be filled by the ART centre staff</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i="1">
                          <a:solidFill>
                            <a:srgbClr val="000000"/>
                          </a:solidFill>
                          <a:latin typeface="Calibri"/>
                          <a:ea typeface="Times New Roman"/>
                          <a:cs typeface="Times New Roman"/>
                        </a:rPr>
                        <a:t>Part-2 to be filled by the ART centre staff</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ctr">
                        <a:lnSpc>
                          <a:spcPct val="100000"/>
                        </a:lnSpc>
                        <a:spcBef>
                          <a:spcPts val="0"/>
                        </a:spcBef>
                        <a:spcAft>
                          <a:spcPts val="0"/>
                        </a:spcAft>
                      </a:pPr>
                      <a:r>
                        <a:rPr lang="en-US" sz="900" i="1">
                          <a:solidFill>
                            <a:srgbClr val="000000"/>
                          </a:solidFill>
                          <a:latin typeface="Calibri"/>
                          <a:ea typeface="Times New Roman"/>
                          <a:cs typeface="Times New Roman"/>
                        </a:rPr>
                        <a:t>Part-2 to be filled by the ART centre staff</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8600">
                <a:tc gridSpan="7">
                  <a:txBody>
                    <a:bodyPr/>
                    <a:lstStyle/>
                    <a:p>
                      <a:pPr marL="0" marR="0">
                        <a:lnSpc>
                          <a:spcPct val="100000"/>
                        </a:lnSpc>
                        <a:spcBef>
                          <a:spcPts val="0"/>
                        </a:spcBef>
                        <a:spcAft>
                          <a:spcPts val="0"/>
                        </a:spcAft>
                      </a:pPr>
                      <a:r>
                        <a:rPr lang="en-US" sz="900" b="1">
                          <a:solidFill>
                            <a:srgbClr val="000000"/>
                          </a:solidFill>
                          <a:latin typeface="Calibri"/>
                          <a:ea typeface="Times New Roman"/>
                          <a:cs typeface="Times New Roman"/>
                        </a:rPr>
                        <a:t>Has the patient reached ART centre: Yes/No</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b="1">
                          <a:solidFill>
                            <a:srgbClr val="000000"/>
                          </a:solidFill>
                          <a:latin typeface="Calibri"/>
                          <a:ea typeface="Times New Roman"/>
                          <a:cs typeface="Times New Roman"/>
                        </a:rPr>
                        <a:t>Has the patient reached ART centre: Yes/No</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b="1">
                          <a:solidFill>
                            <a:srgbClr val="000000"/>
                          </a:solidFill>
                          <a:latin typeface="Calibri"/>
                          <a:ea typeface="Times New Roman"/>
                          <a:cs typeface="Times New Roman"/>
                        </a:rPr>
                        <a:t>Has the patient reached ART centre: Yes/No</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2400">
                <a:tc gridSpan="7">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If Yes</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If Yes</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If Yes</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1000">
                <a:tc gridSpan="2">
                  <a:txBody>
                    <a:bodyPr/>
                    <a:lstStyle/>
                    <a:p>
                      <a:pPr marL="0" marR="0" algn="ctr">
                        <a:lnSpc>
                          <a:spcPct val="100000"/>
                        </a:lnSpc>
                        <a:spcBef>
                          <a:spcPts val="0"/>
                        </a:spcBef>
                        <a:spcAft>
                          <a:spcPts val="0"/>
                        </a:spcAft>
                      </a:pPr>
                      <a:r>
                        <a:rPr lang="en-US" sz="900" u="sng">
                          <a:solidFill>
                            <a:srgbClr val="000000"/>
                          </a:solidFill>
                          <a:latin typeface="Calibri"/>
                          <a:ea typeface="Times New Roman"/>
                          <a:cs typeface="Times New Roman"/>
                        </a:rPr>
                        <a:t>Pre ART Regn No.</a:t>
                      </a:r>
                      <a:endParaRPr lang="en-US" sz="900">
                        <a:latin typeface="Calibri"/>
                        <a:ea typeface="Calibri"/>
                        <a:cs typeface="Times New Roman"/>
                      </a:endParaRPr>
                    </a:p>
                  </a:txBody>
                  <a:tcPr marL="68580" marR="68580" marT="0" marB="0"/>
                </a:tc>
                <a:tc hMerge="1">
                  <a:txBody>
                    <a:bodyPr/>
                    <a:lstStyle/>
                    <a:p>
                      <a:endParaRPr lang="en-US"/>
                    </a:p>
                  </a:txBody>
                  <a:tcPr/>
                </a:tc>
                <a:tc gridSpan="3">
                  <a:txBody>
                    <a:bodyPr/>
                    <a:lstStyle/>
                    <a:p>
                      <a:pPr marL="0" marR="0" algn="ctr">
                        <a:lnSpc>
                          <a:spcPct val="100000"/>
                        </a:lnSpc>
                        <a:spcBef>
                          <a:spcPts val="0"/>
                        </a:spcBef>
                        <a:spcAft>
                          <a:spcPts val="0"/>
                        </a:spcAft>
                      </a:pPr>
                      <a:r>
                        <a:rPr lang="en-US" sz="900" u="sng">
                          <a:solidFill>
                            <a:srgbClr val="000000"/>
                          </a:solidFill>
                          <a:latin typeface="Calibri"/>
                          <a:ea typeface="Times New Roman"/>
                          <a:cs typeface="Times New Roman"/>
                        </a:rPr>
                        <a:t>CD4 Count</a:t>
                      </a:r>
                      <a:endParaRPr lang="en-US" sz="900">
                        <a:latin typeface="Calibri"/>
                        <a:ea typeface="Calibri"/>
                        <a:cs typeface="Times New Roman"/>
                      </a:endParaRPr>
                    </a:p>
                  </a:txBody>
                  <a:tcPr marL="68580" marR="68580" marT="0" marB="0"/>
                </a:tc>
                <a:tc hMerge="1">
                  <a:txBody>
                    <a:bodyPr/>
                    <a:lstStyle/>
                    <a:p>
                      <a:endParaRPr lang="en-US"/>
                    </a:p>
                  </a:txBody>
                  <a:tcPr/>
                </a:tc>
                <a:tc hMerge="1">
                  <a:txBody>
                    <a:bodyPr/>
                    <a:lstStyle/>
                    <a:p>
                      <a:endParaRPr lang="en-US"/>
                    </a:p>
                  </a:txBody>
                  <a:tcPr/>
                </a:tc>
                <a:tc gridSpan="2">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A</a:t>
                      </a:r>
                      <a:r>
                        <a:rPr lang="en-US" sz="900" u="sng">
                          <a:solidFill>
                            <a:srgbClr val="000000"/>
                          </a:solidFill>
                          <a:latin typeface="Calibri"/>
                          <a:ea typeface="Times New Roman"/>
                          <a:cs typeface="Times New Roman"/>
                        </a:rPr>
                        <a:t>RT Initiate</a:t>
                      </a:r>
                      <a:r>
                        <a:rPr lang="en-US" sz="900">
                          <a:solidFill>
                            <a:srgbClr val="000000"/>
                          </a:solidFill>
                          <a:latin typeface="Calibri"/>
                          <a:ea typeface="Times New Roman"/>
                          <a:cs typeface="Times New Roman"/>
                        </a:rPr>
                        <a:t>d                                 (Yes/No)</a:t>
                      </a:r>
                      <a:endParaRPr lang="en-US" sz="900">
                        <a:latin typeface="Calibri"/>
                        <a:ea typeface="Calibri"/>
                        <a:cs typeface="Times New Roman"/>
                      </a:endParaRPr>
                    </a:p>
                  </a:txBody>
                  <a:tcPr marL="68580" marR="68580" marT="0" marB="0"/>
                </a:tc>
                <a:tc hMerge="1">
                  <a:txBody>
                    <a:bodyPr/>
                    <a:lstStyle/>
                    <a:p>
                      <a:endParaRPr lang="en-US"/>
                    </a:p>
                  </a:txBody>
                  <a:tcPr/>
                </a:tc>
                <a:tc gridSpan="2">
                  <a:txBody>
                    <a:bodyPr/>
                    <a:lstStyle/>
                    <a:p>
                      <a:pPr marL="0" marR="0" algn="ctr">
                        <a:lnSpc>
                          <a:spcPct val="100000"/>
                        </a:lnSpc>
                        <a:spcBef>
                          <a:spcPts val="0"/>
                        </a:spcBef>
                        <a:spcAft>
                          <a:spcPts val="0"/>
                        </a:spcAft>
                      </a:pPr>
                      <a:r>
                        <a:rPr lang="en-US" sz="900" u="sng">
                          <a:solidFill>
                            <a:srgbClr val="000000"/>
                          </a:solidFill>
                          <a:latin typeface="Calibri"/>
                          <a:ea typeface="Times New Roman"/>
                          <a:cs typeface="Times New Roman"/>
                        </a:rPr>
                        <a:t>Pre ART Regn No.</a:t>
                      </a:r>
                      <a:endParaRPr lang="en-US" sz="900">
                        <a:latin typeface="Calibri"/>
                        <a:ea typeface="Calibri"/>
                        <a:cs typeface="Times New Roman"/>
                      </a:endParaRPr>
                    </a:p>
                  </a:txBody>
                  <a:tcPr marL="68580" marR="68580" marT="0" marB="0"/>
                </a:tc>
                <a:tc hMerge="1">
                  <a:txBody>
                    <a:bodyPr/>
                    <a:lstStyle/>
                    <a:p>
                      <a:endParaRPr lang="en-US"/>
                    </a:p>
                  </a:txBody>
                  <a:tcPr/>
                </a:tc>
                <a:tc gridSpan="2">
                  <a:txBody>
                    <a:bodyPr/>
                    <a:lstStyle/>
                    <a:p>
                      <a:pPr marL="0" marR="0" algn="ctr">
                        <a:lnSpc>
                          <a:spcPct val="100000"/>
                        </a:lnSpc>
                        <a:spcBef>
                          <a:spcPts val="0"/>
                        </a:spcBef>
                        <a:spcAft>
                          <a:spcPts val="0"/>
                        </a:spcAft>
                      </a:pPr>
                      <a:r>
                        <a:rPr lang="en-US" sz="900" u="sng">
                          <a:solidFill>
                            <a:srgbClr val="000000"/>
                          </a:solidFill>
                          <a:latin typeface="Calibri"/>
                          <a:ea typeface="Times New Roman"/>
                          <a:cs typeface="Times New Roman"/>
                        </a:rPr>
                        <a:t>CD4 Count</a:t>
                      </a:r>
                      <a:endParaRPr lang="en-US" sz="900">
                        <a:latin typeface="Calibri"/>
                        <a:ea typeface="Calibri"/>
                        <a:cs typeface="Times New Roman"/>
                      </a:endParaRPr>
                    </a:p>
                  </a:txBody>
                  <a:tcPr marL="68580" marR="68580" marT="0" marB="0"/>
                </a:tc>
                <a:tc hMerge="1">
                  <a:txBody>
                    <a:bodyPr/>
                    <a:lstStyle/>
                    <a:p>
                      <a:endParaRPr lang="en-US"/>
                    </a:p>
                  </a:txBody>
                  <a:tcPr/>
                </a:tc>
                <a:tc gridSpan="2">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A</a:t>
                      </a:r>
                      <a:r>
                        <a:rPr lang="en-US" sz="900" u="sng">
                          <a:solidFill>
                            <a:srgbClr val="000000"/>
                          </a:solidFill>
                          <a:latin typeface="Calibri"/>
                          <a:ea typeface="Times New Roman"/>
                          <a:cs typeface="Times New Roman"/>
                        </a:rPr>
                        <a:t>RT Initiate</a:t>
                      </a:r>
                      <a:r>
                        <a:rPr lang="en-US" sz="900">
                          <a:solidFill>
                            <a:srgbClr val="000000"/>
                          </a:solidFill>
                          <a:latin typeface="Calibri"/>
                          <a:ea typeface="Times New Roman"/>
                          <a:cs typeface="Times New Roman"/>
                        </a:rPr>
                        <a:t>d                                 (Yes/No)</a:t>
                      </a:r>
                      <a:endParaRPr lang="en-US" sz="900">
                        <a:latin typeface="Calibri"/>
                        <a:ea typeface="Calibri"/>
                        <a:cs typeface="Times New Roman"/>
                      </a:endParaRPr>
                    </a:p>
                  </a:txBody>
                  <a:tcPr marL="68580" marR="68580" marT="0" marB="0"/>
                </a:tc>
                <a:tc hMerge="1">
                  <a:txBody>
                    <a:bodyPr/>
                    <a:lstStyle/>
                    <a:p>
                      <a:endParaRPr lang="en-US"/>
                    </a:p>
                  </a:txBody>
                  <a:tcPr/>
                </a:tc>
                <a:tc gridSpan="2">
                  <a:txBody>
                    <a:bodyPr/>
                    <a:lstStyle/>
                    <a:p>
                      <a:pPr marL="0" marR="0" algn="ctr">
                        <a:lnSpc>
                          <a:spcPct val="100000"/>
                        </a:lnSpc>
                        <a:spcBef>
                          <a:spcPts val="0"/>
                        </a:spcBef>
                        <a:spcAft>
                          <a:spcPts val="0"/>
                        </a:spcAft>
                      </a:pPr>
                      <a:r>
                        <a:rPr lang="en-US" sz="900" u="sng">
                          <a:solidFill>
                            <a:srgbClr val="000000"/>
                          </a:solidFill>
                          <a:latin typeface="Calibri"/>
                          <a:ea typeface="Times New Roman"/>
                          <a:cs typeface="Times New Roman"/>
                        </a:rPr>
                        <a:t>Pre ART Regn No.</a:t>
                      </a:r>
                      <a:endParaRPr lang="en-US" sz="900">
                        <a:latin typeface="Calibri"/>
                        <a:ea typeface="Calibri"/>
                        <a:cs typeface="Times New Roman"/>
                      </a:endParaRPr>
                    </a:p>
                  </a:txBody>
                  <a:tcPr marL="68580" marR="68580" marT="0" marB="0"/>
                </a:tc>
                <a:tc hMerge="1">
                  <a:txBody>
                    <a:bodyPr/>
                    <a:lstStyle/>
                    <a:p>
                      <a:endParaRPr lang="en-US"/>
                    </a:p>
                  </a:txBody>
                  <a:tcPr/>
                </a:tc>
                <a:tc gridSpan="2">
                  <a:txBody>
                    <a:bodyPr/>
                    <a:lstStyle/>
                    <a:p>
                      <a:pPr marL="0" marR="0" algn="ctr">
                        <a:lnSpc>
                          <a:spcPct val="100000"/>
                        </a:lnSpc>
                        <a:spcBef>
                          <a:spcPts val="0"/>
                        </a:spcBef>
                        <a:spcAft>
                          <a:spcPts val="0"/>
                        </a:spcAft>
                      </a:pPr>
                      <a:r>
                        <a:rPr lang="en-US" sz="900" u="sng">
                          <a:solidFill>
                            <a:srgbClr val="000000"/>
                          </a:solidFill>
                          <a:latin typeface="Calibri"/>
                          <a:ea typeface="Times New Roman"/>
                          <a:cs typeface="Times New Roman"/>
                        </a:rPr>
                        <a:t>CD4 Count</a:t>
                      </a:r>
                      <a:endParaRPr lang="en-US" sz="900">
                        <a:latin typeface="Calibri"/>
                        <a:ea typeface="Calibri"/>
                        <a:cs typeface="Times New Roman"/>
                      </a:endParaRPr>
                    </a:p>
                  </a:txBody>
                  <a:tcPr marL="68580" marR="68580" marT="0" marB="0"/>
                </a:tc>
                <a:tc hMerge="1">
                  <a:txBody>
                    <a:bodyPr/>
                    <a:lstStyle/>
                    <a:p>
                      <a:endParaRPr lang="en-US"/>
                    </a:p>
                  </a:txBody>
                  <a:tcPr/>
                </a:tc>
                <a:tc gridSpan="2">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A</a:t>
                      </a:r>
                      <a:r>
                        <a:rPr lang="en-US" sz="900" u="sng">
                          <a:solidFill>
                            <a:srgbClr val="000000"/>
                          </a:solidFill>
                          <a:latin typeface="Calibri"/>
                          <a:ea typeface="Times New Roman"/>
                          <a:cs typeface="Times New Roman"/>
                        </a:rPr>
                        <a:t>RT Initiate</a:t>
                      </a:r>
                      <a:r>
                        <a:rPr lang="en-US" sz="900">
                          <a:solidFill>
                            <a:srgbClr val="000000"/>
                          </a:solidFill>
                          <a:latin typeface="Calibri"/>
                          <a:ea typeface="Times New Roman"/>
                          <a:cs typeface="Times New Roman"/>
                        </a:rPr>
                        <a:t>d                                 (Yes/No)</a:t>
                      </a:r>
                      <a:endParaRPr lang="en-US" sz="900">
                        <a:latin typeface="Calibri"/>
                        <a:ea typeface="Calibri"/>
                        <a:cs typeface="Times New Roman"/>
                      </a:endParaRPr>
                    </a:p>
                  </a:txBody>
                  <a:tcPr marL="68580" marR="68580" marT="0" marB="0"/>
                </a:tc>
                <a:tc hMerge="1">
                  <a:txBody>
                    <a:bodyPr/>
                    <a:lstStyle/>
                    <a:p>
                      <a:endParaRPr lang="en-US"/>
                    </a:p>
                  </a:txBody>
                  <a:tcPr/>
                </a:tc>
              </a:tr>
              <a:tr h="304800">
                <a:tc gridSpan="2">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If ART initiated reason</a:t>
                      </a:r>
                      <a:endParaRPr lang="en-US" sz="900">
                        <a:latin typeface="Calibri"/>
                        <a:ea typeface="Calibri"/>
                        <a:cs typeface="Times New Roman"/>
                      </a:endParaRPr>
                    </a:p>
                  </a:txBody>
                  <a:tcPr marL="68580" marR="68580" marT="0" marB="0" anchor="ctr"/>
                </a:tc>
                <a:tc hMerge="1">
                  <a:txBody>
                    <a:bodyPr/>
                    <a:lstStyle/>
                    <a:p>
                      <a:endParaRPr lang="en-US"/>
                    </a:p>
                  </a:txBody>
                  <a:tcPr/>
                </a:tc>
                <a:tc gridSpan="5">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If ART initiated reason</a:t>
                      </a:r>
                      <a:endParaRPr lang="en-US" sz="900">
                        <a:latin typeface="Calibri"/>
                        <a:ea typeface="Calibri"/>
                        <a:cs typeface="Times New Roman"/>
                      </a:endParaRPr>
                    </a:p>
                  </a:txBody>
                  <a:tcPr marL="68580" marR="68580" marT="0" marB="0" anchor="ctr"/>
                </a:tc>
                <a:tc hMerge="1">
                  <a:txBody>
                    <a:bodyPr/>
                    <a:lstStyle/>
                    <a:p>
                      <a:endParaRPr lang="en-US"/>
                    </a:p>
                  </a:txBody>
                  <a:tcPr/>
                </a:tc>
                <a:tc gridSpan="4">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nSpc>
                          <a:spcPct val="100000"/>
                        </a:lnSpc>
                        <a:spcBef>
                          <a:spcPts val="0"/>
                        </a:spcBef>
                        <a:spcAft>
                          <a:spcPts val="0"/>
                        </a:spcAft>
                      </a:pPr>
                      <a:r>
                        <a:rPr lang="en-US" sz="900">
                          <a:solidFill>
                            <a:srgbClr val="000000"/>
                          </a:solidFill>
                          <a:latin typeface="Calibri"/>
                          <a:ea typeface="Times New Roman"/>
                          <a:cs typeface="Times New Roman"/>
                        </a:rPr>
                        <a:t>If ART initiated reason</a:t>
                      </a:r>
                      <a:endParaRPr lang="en-US" sz="900">
                        <a:latin typeface="Calibri"/>
                        <a:ea typeface="Calibri"/>
                        <a:cs typeface="Times New Roman"/>
                      </a:endParaRPr>
                    </a:p>
                  </a:txBody>
                  <a:tcPr marL="68580" marR="68580" marT="0" marB="0" anchor="ctr"/>
                </a:tc>
                <a:tc hMerge="1">
                  <a:txBody>
                    <a:bodyPr/>
                    <a:lstStyle/>
                    <a:p>
                      <a:endParaRPr lang="en-US"/>
                    </a:p>
                  </a:txBody>
                  <a:tcPr/>
                </a:tc>
                <a:tc gridSpan="4">
                  <a:txBody>
                    <a:bodyPr/>
                    <a:lstStyle/>
                    <a:p>
                      <a:pPr marL="0" marR="0" algn="ctr">
                        <a:lnSpc>
                          <a:spcPct val="100000"/>
                        </a:lnSpc>
                        <a:spcBef>
                          <a:spcPts val="0"/>
                        </a:spcBef>
                        <a:spcAft>
                          <a:spcPts val="0"/>
                        </a:spcAft>
                      </a:pPr>
                      <a:r>
                        <a:rPr lang="en-US" sz="900">
                          <a:solidFill>
                            <a:srgbClr val="000000"/>
                          </a:solidFill>
                          <a:latin typeface="Calibri"/>
                          <a:ea typeface="Times New Roman"/>
                          <a:cs typeface="Times New Roman"/>
                        </a:rPr>
                        <a:t> </a:t>
                      </a:r>
                      <a:endParaRPr lang="en-US" sz="90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370840">
                <a:tc gridSpan="7">
                  <a:txBody>
                    <a:bodyPr/>
                    <a:lstStyle/>
                    <a:p>
                      <a:pPr marL="0" marR="0" algn="r">
                        <a:lnSpc>
                          <a:spcPct val="100000"/>
                        </a:lnSpc>
                        <a:spcBef>
                          <a:spcPts val="0"/>
                        </a:spcBef>
                        <a:spcAft>
                          <a:spcPts val="0"/>
                        </a:spcAft>
                      </a:pPr>
                      <a:r>
                        <a:rPr lang="en-US" sz="900" b="1" dirty="0">
                          <a:solidFill>
                            <a:srgbClr val="000000"/>
                          </a:solidFill>
                          <a:latin typeface="Calibri"/>
                          <a:ea typeface="Times New Roman"/>
                          <a:cs typeface="Times New Roman"/>
                        </a:rPr>
                        <a:t>ART Counselor Signature</a:t>
                      </a:r>
                      <a:endParaRPr lang="en-US" sz="900" dirty="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r">
                        <a:lnSpc>
                          <a:spcPct val="100000"/>
                        </a:lnSpc>
                        <a:spcBef>
                          <a:spcPts val="0"/>
                        </a:spcBef>
                        <a:spcAft>
                          <a:spcPts val="0"/>
                        </a:spcAft>
                      </a:pPr>
                      <a:r>
                        <a:rPr lang="en-US" sz="900" b="1" dirty="0">
                          <a:solidFill>
                            <a:srgbClr val="000000"/>
                          </a:solidFill>
                          <a:latin typeface="Calibri"/>
                          <a:ea typeface="Times New Roman"/>
                          <a:cs typeface="Times New Roman"/>
                        </a:rPr>
                        <a:t>ART Counselor Signature</a:t>
                      </a:r>
                      <a:endParaRPr lang="en-US" sz="900" dirty="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marL="0" marR="0" algn="r">
                        <a:lnSpc>
                          <a:spcPct val="100000"/>
                        </a:lnSpc>
                        <a:spcBef>
                          <a:spcPts val="0"/>
                        </a:spcBef>
                        <a:spcAft>
                          <a:spcPts val="0"/>
                        </a:spcAft>
                      </a:pPr>
                      <a:r>
                        <a:rPr lang="en-US" sz="900" b="1" dirty="0">
                          <a:solidFill>
                            <a:srgbClr val="000000"/>
                          </a:solidFill>
                          <a:latin typeface="Calibri"/>
                          <a:ea typeface="Times New Roman"/>
                          <a:cs typeface="Times New Roman"/>
                        </a:rPr>
                        <a:t>ART Counselor Signature</a:t>
                      </a:r>
                      <a:endParaRPr lang="en-US" sz="900" dirty="0">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229600" cy="1096962"/>
          </a:xfrm>
        </p:spPr>
        <p:txBody>
          <a:bodyPr/>
          <a:lstStyle/>
          <a:p>
            <a:pPr eaLnBrk="1" hangingPunct="1"/>
            <a:r>
              <a:rPr lang="en-US" b="1" smtClean="0">
                <a:solidFill>
                  <a:schemeClr val="tx1"/>
                </a:solidFill>
              </a:rPr>
              <a:t>Objectives</a:t>
            </a:r>
          </a:p>
        </p:txBody>
      </p:sp>
      <p:sp>
        <p:nvSpPr>
          <p:cNvPr id="3" name="Content Placeholder 2"/>
          <p:cNvSpPr>
            <a:spLocks noGrp="1"/>
          </p:cNvSpPr>
          <p:nvPr>
            <p:ph sz="quarter" idx="1"/>
          </p:nvPr>
        </p:nvSpPr>
        <p:spPr>
          <a:xfrm>
            <a:off x="457200" y="1676400"/>
            <a:ext cx="8229600" cy="4449763"/>
          </a:xfrm>
        </p:spPr>
        <p:txBody>
          <a:bodyPr>
            <a:normAutofit/>
          </a:bodyPr>
          <a:lstStyle/>
          <a:p>
            <a:pPr marL="0" indent="0" eaLnBrk="1" fontAlgn="auto" hangingPunct="1">
              <a:spcBef>
                <a:spcPts val="580"/>
              </a:spcBef>
              <a:spcAft>
                <a:spcPts val="0"/>
              </a:spcAft>
              <a:buFont typeface="Wingdings 2"/>
              <a:buNone/>
              <a:defRPr/>
            </a:pPr>
            <a:r>
              <a:rPr lang="en-US" dirty="0" smtClean="0"/>
              <a:t>At the end of this session, participants will be able to</a:t>
            </a:r>
          </a:p>
          <a:p>
            <a:pPr marL="688975" indent="-407988" eaLnBrk="1" fontAlgn="auto" hangingPunct="1">
              <a:spcBef>
                <a:spcPts val="580"/>
              </a:spcBef>
              <a:spcAft>
                <a:spcPts val="0"/>
              </a:spcAft>
              <a:buFont typeface="Wingdings" pitchFamily="2" charset="2"/>
              <a:buChar char="Ø"/>
              <a:defRPr/>
            </a:pPr>
            <a:r>
              <a:rPr lang="en-US" dirty="0" smtClean="0"/>
              <a:t>Describe the benefits and limitations of ART.</a:t>
            </a:r>
          </a:p>
          <a:p>
            <a:pPr marL="688975" indent="-407988" eaLnBrk="1" fontAlgn="auto" hangingPunct="1">
              <a:spcBef>
                <a:spcPts val="580"/>
              </a:spcBef>
              <a:spcAft>
                <a:spcPts val="0"/>
              </a:spcAft>
              <a:buFont typeface="Wingdings" pitchFamily="2" charset="2"/>
              <a:buChar char="Ø"/>
              <a:defRPr/>
            </a:pPr>
            <a:r>
              <a:rPr lang="en-US" dirty="0" smtClean="0"/>
              <a:t>List the services available at different NACP care and support services: ART centre, LAC, CCC, LAC Plus, ART Plus and COE.</a:t>
            </a:r>
          </a:p>
          <a:p>
            <a:pPr marL="688975" indent="-407988" eaLnBrk="1" fontAlgn="auto" hangingPunct="1">
              <a:spcBef>
                <a:spcPts val="580"/>
              </a:spcBef>
              <a:spcAft>
                <a:spcPts val="0"/>
              </a:spcAft>
              <a:buFont typeface="Wingdings" pitchFamily="2" charset="2"/>
              <a:buChar char="Ø"/>
              <a:defRPr/>
            </a:pPr>
            <a:r>
              <a:rPr lang="en-US" dirty="0" smtClean="0"/>
              <a:t>List measures to ensure better follow-up of ICTC patients to the ART centre</a:t>
            </a:r>
            <a:r>
              <a:rPr lang="en-US" sz="2800" dirty="0" smtClean="0"/>
              <a:t>.</a:t>
            </a:r>
            <a:endParaRPr 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04800" y="457200"/>
            <a:ext cx="8382000" cy="1143000"/>
          </a:xfrm>
        </p:spPr>
        <p:txBody>
          <a:bodyPr/>
          <a:lstStyle/>
          <a:p>
            <a:pPr eaLnBrk="1" hangingPunct="1"/>
            <a:r>
              <a:rPr lang="en-US" b="1" smtClean="0">
                <a:solidFill>
                  <a:schemeClr val="tx1"/>
                </a:solidFill>
              </a:rPr>
              <a:t>Antiretroviral Drugs </a:t>
            </a:r>
            <a:br>
              <a:rPr lang="en-US" b="1" smtClean="0">
                <a:solidFill>
                  <a:schemeClr val="tx1"/>
                </a:solidFill>
              </a:rPr>
            </a:br>
            <a:endParaRPr lang="en-US" b="1" smtClean="0">
              <a:solidFill>
                <a:schemeClr val="tx1"/>
              </a:solidFill>
            </a:endParaRPr>
          </a:p>
        </p:txBody>
      </p:sp>
      <p:sp>
        <p:nvSpPr>
          <p:cNvPr id="8" name="Content Placeholder 2"/>
          <p:cNvSpPr>
            <a:spLocks noGrp="1"/>
          </p:cNvSpPr>
          <p:nvPr>
            <p:ph sz="quarter" idx="1"/>
          </p:nvPr>
        </p:nvSpPr>
        <p:spPr>
          <a:xfrm>
            <a:off x="457200" y="1600201"/>
            <a:ext cx="3429000" cy="685799"/>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274320" indent="-274320" eaLnBrk="1" fontAlgn="auto" hangingPunct="1">
              <a:spcBef>
                <a:spcPts val="580"/>
              </a:spcBef>
              <a:spcAft>
                <a:spcPts val="0"/>
              </a:spcAft>
              <a:buFont typeface="Wingdings 2"/>
              <a:buNone/>
              <a:defRPr/>
            </a:pPr>
            <a:r>
              <a:rPr lang="en-US" sz="4800" b="1" spc="50" dirty="0" smtClean="0">
                <a:ln w="11430"/>
                <a:solidFill>
                  <a:srgbClr val="EF4639"/>
                </a:solidFill>
              </a:rPr>
              <a:t>Three groups</a:t>
            </a:r>
            <a:endParaRPr lang="en-US" sz="4800" b="1" spc="50" dirty="0">
              <a:ln w="11430"/>
              <a:solidFill>
                <a:srgbClr val="EF4639"/>
              </a:solidFill>
            </a:endParaRPr>
          </a:p>
        </p:txBody>
      </p:sp>
      <p:sp>
        <p:nvSpPr>
          <p:cNvPr id="5" name="Cube 4"/>
          <p:cNvSpPr/>
          <p:nvPr/>
        </p:nvSpPr>
        <p:spPr>
          <a:xfrm>
            <a:off x="2362200" y="2133600"/>
            <a:ext cx="6172200" cy="4267200"/>
          </a:xfrm>
          <a:prstGeom prst="cube">
            <a:avLst>
              <a:gd name="adj" fmla="val 34623"/>
            </a:avLst>
          </a:prstGeom>
          <a:solidFill>
            <a:srgbClr val="C00000"/>
          </a:solidFill>
          <a:effectLst>
            <a:glow rad="139700">
              <a:schemeClr val="accent1">
                <a:satMod val="175000"/>
                <a:alpha val="40000"/>
              </a:schemeClr>
            </a:glow>
            <a:outerShdw blurRad="40000" dist="23000" dir="5400000" rotWithShape="0">
              <a:srgbClr val="000000">
                <a:alpha val="35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US" sz="2400" b="1" i="1" u="sng" dirty="0"/>
              <a:t>Nucleoside Reverse Transcriptase Inhibitors (NRTIs)</a:t>
            </a:r>
          </a:p>
          <a:p>
            <a:pPr algn="ctr" fontAlgn="auto">
              <a:spcBef>
                <a:spcPts val="0"/>
              </a:spcBef>
              <a:spcAft>
                <a:spcPts val="0"/>
              </a:spcAft>
              <a:defRPr/>
            </a:pPr>
            <a:endParaRPr lang="en-US" dirty="0"/>
          </a:p>
        </p:txBody>
      </p:sp>
      <p:sp>
        <p:nvSpPr>
          <p:cNvPr id="6" name="TextBox 5"/>
          <p:cNvSpPr txBox="1"/>
          <p:nvPr/>
        </p:nvSpPr>
        <p:spPr>
          <a:xfrm>
            <a:off x="3886200" y="2514601"/>
            <a:ext cx="3124200" cy="830997"/>
          </a:xfrm>
          <a:prstGeom prst="rect">
            <a:avLst/>
          </a:prstGeom>
          <a:noFill/>
          <a:scene3d>
            <a:camera prst="orthographicFront">
              <a:rot lat="0" lon="0" rev="0"/>
            </a:camera>
            <a:lightRig rig="threePt" dir="t"/>
          </a:scene3d>
        </p:spPr>
        <p:txBody>
          <a:bodyPr>
            <a:spAutoFit/>
          </a:bodyPr>
          <a:lstStyle/>
          <a:p>
            <a:pPr fontAlgn="auto">
              <a:spcBef>
                <a:spcPts val="0"/>
              </a:spcBef>
              <a:spcAft>
                <a:spcPts val="0"/>
              </a:spcAft>
              <a:defRPr/>
            </a:pPr>
            <a:r>
              <a:rPr lang="en-US" sz="2400" b="1" i="1" u="sng" dirty="0">
                <a:solidFill>
                  <a:schemeClr val="bg1"/>
                </a:solidFill>
                <a:latin typeface="+mn-lt"/>
              </a:rPr>
              <a:t>Non-Nucleoside Reverse Transcriptase (NNRTIs)</a:t>
            </a:r>
          </a:p>
        </p:txBody>
      </p:sp>
      <p:sp>
        <p:nvSpPr>
          <p:cNvPr id="7" name="TextBox 6"/>
          <p:cNvSpPr txBox="1"/>
          <p:nvPr/>
        </p:nvSpPr>
        <p:spPr>
          <a:xfrm>
            <a:off x="7086600" y="3657600"/>
            <a:ext cx="1447800" cy="1219200"/>
          </a:xfrm>
          <a:prstGeom prst="rect">
            <a:avLst/>
          </a:prstGeom>
          <a:noFill/>
          <a:scene3d>
            <a:camera prst="orthographicFront">
              <a:rot lat="0" lon="0" rev="0"/>
            </a:camera>
            <a:lightRig rig="threePt" dir="t"/>
          </a:scene3d>
          <a:sp3d/>
        </p:spPr>
        <p:txBody>
          <a:bodyPr>
            <a:spAutoFit/>
          </a:bodyPr>
          <a:lstStyle/>
          <a:p>
            <a:pPr fontAlgn="auto">
              <a:spcBef>
                <a:spcPts val="0"/>
              </a:spcBef>
              <a:spcAft>
                <a:spcPts val="0"/>
              </a:spcAft>
              <a:defRPr/>
            </a:pPr>
            <a:r>
              <a:rPr lang="en-US" sz="2400" b="1" i="1" u="sng" dirty="0">
                <a:solidFill>
                  <a:schemeClr val="bg1"/>
                </a:solidFill>
                <a:latin typeface="+mn-lt"/>
              </a:rPr>
              <a:t>Protease Inhibitors (PIs)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533400" y="274638"/>
            <a:ext cx="8153400" cy="1143000"/>
          </a:xfrm>
        </p:spPr>
        <p:txBody>
          <a:bodyPr/>
          <a:lstStyle/>
          <a:p>
            <a:pPr eaLnBrk="1" hangingPunct="1"/>
            <a:r>
              <a:rPr lang="en-US" b="1" smtClean="0">
                <a:solidFill>
                  <a:schemeClr val="tx1"/>
                </a:solidFill>
              </a:rPr>
              <a:t>National First-line ART Regimen</a:t>
            </a:r>
          </a:p>
        </p:txBody>
      </p:sp>
      <p:sp>
        <p:nvSpPr>
          <p:cNvPr id="28675" name="Content Placeholder 2"/>
          <p:cNvSpPr>
            <a:spLocks noGrp="1"/>
          </p:cNvSpPr>
          <p:nvPr>
            <p:ph sz="quarter" idx="1"/>
          </p:nvPr>
        </p:nvSpPr>
        <p:spPr>
          <a:xfrm>
            <a:off x="457200" y="1600200"/>
            <a:ext cx="8229600" cy="1676400"/>
          </a:xfrm>
        </p:spPr>
        <p:txBody>
          <a:bodyPr/>
          <a:lstStyle/>
          <a:p>
            <a:pPr eaLnBrk="1" hangingPunct="1"/>
            <a:r>
              <a:rPr lang="en-US" smtClean="0"/>
              <a:t>The combination of drugs to be used in a patient who has never taken ARV drugs before. </a:t>
            </a:r>
          </a:p>
        </p:txBody>
      </p:sp>
      <p:graphicFrame>
        <p:nvGraphicFramePr>
          <p:cNvPr id="4" name="Diagram 3"/>
          <p:cNvGraphicFramePr/>
          <p:nvPr/>
        </p:nvGraphicFramePr>
        <p:xfrm>
          <a:off x="0" y="3937000"/>
          <a:ext cx="8686800" cy="292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8677" name="Picture 2"/>
          <p:cNvPicPr>
            <a:picLocks noChangeAspect="1" noChangeArrowheads="1"/>
          </p:cNvPicPr>
          <p:nvPr/>
        </p:nvPicPr>
        <p:blipFill>
          <a:blip r:embed="rId8" cstate="print"/>
          <a:srcRect/>
          <a:stretch>
            <a:fillRect/>
          </a:stretch>
        </p:blipFill>
        <p:spPr bwMode="auto">
          <a:xfrm>
            <a:off x="7162800" y="2971800"/>
            <a:ext cx="1514475" cy="1581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715962"/>
          </a:xfrm>
        </p:spPr>
        <p:txBody>
          <a:bodyPr>
            <a:normAutofit fontScale="90000"/>
          </a:bodyPr>
          <a:lstStyle/>
          <a:p>
            <a:pPr eaLnBrk="1" fontAlgn="auto" hangingPunct="1">
              <a:spcAft>
                <a:spcPts val="0"/>
              </a:spcAft>
              <a:defRPr/>
            </a:pPr>
            <a:r>
              <a:rPr lang="en-US" b="1" dirty="0" smtClean="0">
                <a:solidFill>
                  <a:schemeClr val="tx1"/>
                </a:solidFill>
              </a:rPr>
              <a:t>Examples of First-line Regimen</a:t>
            </a:r>
            <a:endParaRPr lang="en-US" b="1" dirty="0">
              <a:solidFill>
                <a:schemeClr val="tx1"/>
              </a:solidFill>
            </a:endParaRPr>
          </a:p>
        </p:txBody>
      </p:sp>
      <p:sp>
        <p:nvSpPr>
          <p:cNvPr id="29699" name="Content Placeholder 2"/>
          <p:cNvSpPr>
            <a:spLocks noGrp="1"/>
          </p:cNvSpPr>
          <p:nvPr>
            <p:ph sz="quarter" idx="1"/>
          </p:nvPr>
        </p:nvSpPr>
        <p:spPr>
          <a:xfrm>
            <a:off x="304800" y="5303838"/>
            <a:ext cx="8382000" cy="1173162"/>
          </a:xfrm>
        </p:spPr>
        <p:txBody>
          <a:bodyPr/>
          <a:lstStyle/>
          <a:p>
            <a:pPr algn="just" eaLnBrk="1" hangingPunct="1">
              <a:buFont typeface="Wingdings 2" pitchFamily="18" charset="2"/>
              <a:buNone/>
            </a:pPr>
            <a:r>
              <a:rPr lang="en-US" smtClean="0"/>
              <a:t>    At present 4 first-line regimens &amp; 4 alternate first line regimens are available.</a:t>
            </a:r>
          </a:p>
        </p:txBody>
      </p:sp>
      <p:graphicFrame>
        <p:nvGraphicFramePr>
          <p:cNvPr id="4" name="Diagram 3"/>
          <p:cNvGraphicFramePr/>
          <p:nvPr/>
        </p:nvGraphicFramePr>
        <p:xfrm>
          <a:off x="304800" y="1066800"/>
          <a:ext cx="8534400" cy="292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nvGraphicFramePr>
        <p:xfrm>
          <a:off x="381000" y="2743200"/>
          <a:ext cx="8458200" cy="29972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1143000"/>
          </a:xfrm>
        </p:spPr>
        <p:txBody>
          <a:bodyPr/>
          <a:lstStyle/>
          <a:p>
            <a:pPr eaLnBrk="1" hangingPunct="1"/>
            <a:r>
              <a:rPr lang="en-US" b="1" smtClean="0">
                <a:solidFill>
                  <a:schemeClr val="tx1"/>
                </a:solidFill>
              </a:rPr>
              <a:t>National Second-line Regimen</a:t>
            </a:r>
          </a:p>
        </p:txBody>
      </p:sp>
      <p:graphicFrame>
        <p:nvGraphicFramePr>
          <p:cNvPr id="5" name="Content Placeholder 4"/>
          <p:cNvGraphicFramePr>
            <a:graphicFrameLocks noGrp="1"/>
          </p:cNvGraphicFramePr>
          <p:nvPr>
            <p:ph sz="quarter" idx="1"/>
          </p:nvPr>
        </p:nvGraphicFramePr>
        <p:xfrm>
          <a:off x="457200" y="4038600"/>
          <a:ext cx="8305800" cy="2228109"/>
        </p:xfrm>
        <a:graphic>
          <a:graphicData uri="http://schemas.openxmlformats.org/drawingml/2006/table">
            <a:tbl>
              <a:tblPr/>
              <a:tblGrid>
                <a:gridCol w="1676400"/>
                <a:gridCol w="6629400"/>
              </a:tblGrid>
              <a:tr h="917047">
                <a:tc>
                  <a:txBody>
                    <a:bodyPr/>
                    <a:lstStyle/>
                    <a:p>
                      <a:pPr marL="0" marR="0" algn="ctr">
                        <a:lnSpc>
                          <a:spcPct val="150000"/>
                        </a:lnSpc>
                        <a:spcBef>
                          <a:spcPts val="0"/>
                        </a:spcBef>
                        <a:spcAft>
                          <a:spcPts val="1000"/>
                        </a:spcAft>
                      </a:pPr>
                      <a:r>
                        <a:rPr lang="en-US" sz="1800" b="1" dirty="0">
                          <a:latin typeface="Cambria"/>
                          <a:ea typeface="Times New Roman"/>
                          <a:cs typeface="Times New Roman"/>
                        </a:rPr>
                        <a:t>National ART </a:t>
                      </a:r>
                      <a:r>
                        <a:rPr lang="en-US" sz="1800" b="1" dirty="0" smtClean="0">
                          <a:latin typeface="Cambria"/>
                          <a:ea typeface="Times New Roman"/>
                          <a:cs typeface="Times New Roman"/>
                        </a:rPr>
                        <a:t>Regimen</a:t>
                      </a:r>
                      <a:endParaRPr lang="en-US" sz="1800" dirty="0">
                        <a:latin typeface="Cambria"/>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2800" b="1" dirty="0">
                          <a:latin typeface="Cambria"/>
                          <a:ea typeface="Times New Roman"/>
                          <a:cs typeface="Times New Roman"/>
                        </a:rPr>
                        <a:t>Regimens</a:t>
                      </a:r>
                      <a:endParaRPr lang="en-US" sz="2800" dirty="0">
                        <a:latin typeface="Cambria"/>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2538">
                <a:tc>
                  <a:txBody>
                    <a:bodyPr/>
                    <a:lstStyle/>
                    <a:p>
                      <a:pPr marL="0" marR="0" algn="ctr">
                        <a:lnSpc>
                          <a:spcPct val="150000"/>
                        </a:lnSpc>
                        <a:spcBef>
                          <a:spcPts val="0"/>
                        </a:spcBef>
                        <a:spcAft>
                          <a:spcPts val="1000"/>
                        </a:spcAft>
                      </a:pPr>
                      <a:r>
                        <a:rPr lang="en-US" sz="1800" b="1" dirty="0">
                          <a:latin typeface="Cambria"/>
                          <a:ea typeface="Times New Roman"/>
                          <a:cs typeface="Times New Roman"/>
                        </a:rPr>
                        <a:t>Regimen V</a:t>
                      </a:r>
                      <a:endParaRPr lang="en-US" sz="1800" dirty="0">
                        <a:latin typeface="Cambria"/>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1000"/>
                        </a:spcAft>
                      </a:pPr>
                      <a:r>
                        <a:rPr lang="en-US" sz="1600" b="1" dirty="0" err="1" smtClean="0">
                          <a:latin typeface="Cambria"/>
                          <a:ea typeface="Times New Roman"/>
                          <a:cs typeface="Times New Roman"/>
                        </a:rPr>
                        <a:t>Tenofovir</a:t>
                      </a:r>
                      <a:r>
                        <a:rPr lang="en-US" sz="1600" b="1" dirty="0" smtClean="0">
                          <a:latin typeface="Cambria"/>
                          <a:ea typeface="Times New Roman"/>
                          <a:cs typeface="Times New Roman"/>
                        </a:rPr>
                        <a:t> (</a:t>
                      </a:r>
                      <a:r>
                        <a:rPr lang="en-US" sz="1600" b="1" dirty="0">
                          <a:latin typeface="Cambria"/>
                          <a:ea typeface="Times New Roman"/>
                          <a:cs typeface="Times New Roman"/>
                        </a:rPr>
                        <a:t>TDF) + </a:t>
                      </a:r>
                      <a:r>
                        <a:rPr lang="en-US" sz="1600" b="1" dirty="0" err="1" smtClean="0">
                          <a:latin typeface="Cambria"/>
                          <a:ea typeface="Times New Roman"/>
                          <a:cs typeface="Times New Roman"/>
                        </a:rPr>
                        <a:t>Lamivudine</a:t>
                      </a:r>
                      <a:r>
                        <a:rPr lang="en-US" sz="1600" b="1" dirty="0" smtClean="0">
                          <a:latin typeface="Cambria"/>
                          <a:ea typeface="Times New Roman"/>
                          <a:cs typeface="Times New Roman"/>
                        </a:rPr>
                        <a:t> </a:t>
                      </a:r>
                      <a:r>
                        <a:rPr lang="it-IT" sz="1600" b="1" dirty="0" smtClean="0">
                          <a:latin typeface="Cambria"/>
                          <a:ea typeface="Times New Roman"/>
                          <a:cs typeface="Times New Roman"/>
                        </a:rPr>
                        <a:t>(</a:t>
                      </a:r>
                      <a:r>
                        <a:rPr lang="it-IT" sz="1600" b="1" dirty="0">
                          <a:latin typeface="Cambria"/>
                          <a:ea typeface="Times New Roman"/>
                          <a:cs typeface="Times New Roman"/>
                        </a:rPr>
                        <a:t>3TC) </a:t>
                      </a:r>
                      <a:r>
                        <a:rPr lang="en-US" sz="1600" b="1" dirty="0">
                          <a:latin typeface="Cambria"/>
                          <a:ea typeface="Times New Roman"/>
                          <a:cs typeface="Times New Roman"/>
                        </a:rPr>
                        <a:t>+ </a:t>
                      </a:r>
                      <a:r>
                        <a:rPr lang="en-US" sz="1600" b="1" dirty="0" err="1">
                          <a:latin typeface="Cambria"/>
                          <a:ea typeface="Times New Roman"/>
                          <a:cs typeface="Times New Roman"/>
                        </a:rPr>
                        <a:t>Lopinavir</a:t>
                      </a:r>
                      <a:r>
                        <a:rPr lang="en-US" sz="1600" b="1" dirty="0">
                          <a:latin typeface="Cambria"/>
                          <a:ea typeface="Times New Roman"/>
                          <a:cs typeface="Times New Roman"/>
                        </a:rPr>
                        <a:t>/</a:t>
                      </a:r>
                      <a:r>
                        <a:rPr lang="en-US" sz="1600" b="1" dirty="0" err="1">
                          <a:latin typeface="Cambria"/>
                          <a:ea typeface="Times New Roman"/>
                          <a:cs typeface="Times New Roman"/>
                        </a:rPr>
                        <a:t>Ritonavir</a:t>
                      </a:r>
                      <a:r>
                        <a:rPr lang="en-US" sz="1600" b="1" dirty="0">
                          <a:latin typeface="Cambria"/>
                          <a:ea typeface="Times New Roman"/>
                          <a:cs typeface="Times New Roman"/>
                        </a:rPr>
                        <a:t> + </a:t>
                      </a:r>
                      <a:r>
                        <a:rPr lang="en-US" sz="1600" b="1" dirty="0" err="1">
                          <a:latin typeface="Cambria"/>
                          <a:ea typeface="Times New Roman"/>
                          <a:cs typeface="Times New Roman"/>
                        </a:rPr>
                        <a:t>Zidovudine</a:t>
                      </a:r>
                      <a:endParaRPr lang="en-US" sz="1600" b="1" dirty="0">
                        <a:latin typeface="Cambria"/>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8524">
                <a:tc>
                  <a:txBody>
                    <a:bodyPr/>
                    <a:lstStyle/>
                    <a:p>
                      <a:pPr marL="0" marR="0" algn="ctr">
                        <a:lnSpc>
                          <a:spcPct val="150000"/>
                        </a:lnSpc>
                        <a:spcBef>
                          <a:spcPts val="0"/>
                        </a:spcBef>
                        <a:spcAft>
                          <a:spcPts val="1000"/>
                        </a:spcAft>
                      </a:pPr>
                      <a:r>
                        <a:rPr lang="it-IT" sz="1800" b="1" dirty="0">
                          <a:latin typeface="Cambria"/>
                          <a:ea typeface="Times New Roman"/>
                          <a:cs typeface="Times New Roman"/>
                        </a:rPr>
                        <a:t>Regimen V(a)</a:t>
                      </a:r>
                      <a:endParaRPr lang="en-US" sz="1800" dirty="0">
                        <a:latin typeface="Cambria"/>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50000"/>
                        </a:lnSpc>
                        <a:spcBef>
                          <a:spcPts val="0"/>
                        </a:spcBef>
                        <a:spcAft>
                          <a:spcPts val="1000"/>
                        </a:spcAft>
                      </a:pPr>
                      <a:r>
                        <a:rPr lang="en-US" sz="1600" b="1" dirty="0" err="1" smtClean="0">
                          <a:latin typeface="Cambria"/>
                          <a:ea typeface="Times New Roman"/>
                          <a:cs typeface="Times New Roman"/>
                        </a:rPr>
                        <a:t>Tenofovir</a:t>
                      </a:r>
                      <a:r>
                        <a:rPr lang="en-US" sz="1600" b="1" dirty="0" smtClean="0">
                          <a:latin typeface="Cambria"/>
                          <a:ea typeface="Times New Roman"/>
                          <a:cs typeface="Times New Roman"/>
                        </a:rPr>
                        <a:t> (</a:t>
                      </a:r>
                      <a:r>
                        <a:rPr lang="en-US" sz="1600" b="1" dirty="0">
                          <a:latin typeface="Cambria"/>
                          <a:ea typeface="Times New Roman"/>
                          <a:cs typeface="Times New Roman"/>
                        </a:rPr>
                        <a:t>TDF) + </a:t>
                      </a:r>
                      <a:r>
                        <a:rPr lang="en-US" sz="1600" b="1" dirty="0" err="1" smtClean="0">
                          <a:latin typeface="Cambria"/>
                          <a:ea typeface="Times New Roman"/>
                          <a:cs typeface="Times New Roman"/>
                        </a:rPr>
                        <a:t>Lamivudine</a:t>
                      </a:r>
                      <a:r>
                        <a:rPr lang="en-US" sz="1600" b="1" dirty="0" smtClean="0">
                          <a:latin typeface="Cambria"/>
                          <a:ea typeface="Times New Roman"/>
                          <a:cs typeface="Times New Roman"/>
                        </a:rPr>
                        <a:t> </a:t>
                      </a:r>
                      <a:r>
                        <a:rPr lang="it-IT" sz="1600" b="1" dirty="0" smtClean="0">
                          <a:latin typeface="Cambria"/>
                          <a:ea typeface="Times New Roman"/>
                          <a:cs typeface="Times New Roman"/>
                        </a:rPr>
                        <a:t>(</a:t>
                      </a:r>
                      <a:r>
                        <a:rPr lang="it-IT" sz="1600" b="1" dirty="0">
                          <a:latin typeface="Cambria"/>
                          <a:ea typeface="Times New Roman"/>
                          <a:cs typeface="Times New Roman"/>
                        </a:rPr>
                        <a:t>3TC) </a:t>
                      </a:r>
                      <a:r>
                        <a:rPr lang="en-US" sz="1600" b="1" dirty="0">
                          <a:latin typeface="Cambria"/>
                          <a:ea typeface="Times New Roman"/>
                          <a:cs typeface="Times New Roman"/>
                        </a:rPr>
                        <a:t>+ </a:t>
                      </a:r>
                      <a:r>
                        <a:rPr lang="en-US" sz="1600" b="1" dirty="0" err="1">
                          <a:latin typeface="Cambria"/>
                          <a:ea typeface="Times New Roman"/>
                          <a:cs typeface="Times New Roman"/>
                        </a:rPr>
                        <a:t>Lopinavir</a:t>
                      </a:r>
                      <a:r>
                        <a:rPr lang="en-US" sz="1600" b="1" dirty="0">
                          <a:latin typeface="Cambria"/>
                          <a:ea typeface="Times New Roman"/>
                          <a:cs typeface="Times New Roman"/>
                        </a:rPr>
                        <a:t>/</a:t>
                      </a:r>
                      <a:r>
                        <a:rPr lang="en-US" sz="1600" b="1" dirty="0" err="1">
                          <a:latin typeface="Cambria"/>
                          <a:ea typeface="Times New Roman"/>
                          <a:cs typeface="Times New Roman"/>
                        </a:rPr>
                        <a:t>Ritonavir</a:t>
                      </a:r>
                      <a:endParaRPr lang="en-US" sz="1600" b="1" dirty="0">
                        <a:latin typeface="Cambria"/>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Diagram 6"/>
          <p:cNvGraphicFramePr/>
          <p:nvPr/>
        </p:nvGraphicFramePr>
        <p:xfrm>
          <a:off x="228600" y="1447800"/>
          <a:ext cx="8686800" cy="292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838200" y="274638"/>
            <a:ext cx="7848600" cy="1096962"/>
          </a:xfrm>
        </p:spPr>
        <p:txBody>
          <a:bodyPr/>
          <a:lstStyle/>
          <a:p>
            <a:pPr eaLnBrk="1" hangingPunct="1"/>
            <a:r>
              <a:rPr lang="en-US" b="1" smtClean="0">
                <a:solidFill>
                  <a:schemeClr val="tx1"/>
                </a:solidFill>
              </a:rPr>
              <a:t>National Second-line Regimen</a:t>
            </a:r>
          </a:p>
        </p:txBody>
      </p:sp>
      <p:sp>
        <p:nvSpPr>
          <p:cNvPr id="31747" name="Content Placeholder 6"/>
          <p:cNvSpPr>
            <a:spLocks noGrp="1"/>
          </p:cNvSpPr>
          <p:nvPr>
            <p:ph sz="quarter" idx="1"/>
          </p:nvPr>
        </p:nvSpPr>
        <p:spPr>
          <a:xfrm>
            <a:off x="914400" y="1752600"/>
            <a:ext cx="7772400" cy="4267200"/>
          </a:xfrm>
        </p:spPr>
        <p:txBody>
          <a:bodyPr/>
          <a:lstStyle/>
          <a:p>
            <a:pPr eaLnBrk="1" hangingPunct="1">
              <a:buFont typeface="Wingdings 2" pitchFamily="18" charset="2"/>
              <a:buNone/>
            </a:pPr>
            <a:r>
              <a:rPr lang="en-US" sz="4000" b="1" smtClean="0"/>
              <a:t>Limitations</a:t>
            </a:r>
            <a:r>
              <a:rPr lang="en-US" sz="4000" smtClean="0"/>
              <a:t> of second-line treatment</a:t>
            </a:r>
          </a:p>
          <a:p>
            <a:pPr marL="393700" lvl="1" indent="-393700" eaLnBrk="1" hangingPunct="1">
              <a:spcBef>
                <a:spcPts val="575"/>
              </a:spcBef>
              <a:buClr>
                <a:schemeClr val="accent1"/>
              </a:buClr>
              <a:buFont typeface="Wingdings" pitchFamily="2" charset="2"/>
              <a:buChar char="Ø"/>
            </a:pPr>
            <a:r>
              <a:rPr lang="en-US" sz="3200" smtClean="0"/>
              <a:t>More pills</a:t>
            </a:r>
          </a:p>
          <a:p>
            <a:pPr marL="393700" lvl="1" indent="-393700" eaLnBrk="1" hangingPunct="1">
              <a:spcBef>
                <a:spcPts val="575"/>
              </a:spcBef>
              <a:buClr>
                <a:schemeClr val="accent1"/>
              </a:buClr>
              <a:buFont typeface="Wingdings" pitchFamily="2" charset="2"/>
              <a:buChar char="Ø"/>
            </a:pPr>
            <a:r>
              <a:rPr lang="en-US" sz="3200" smtClean="0"/>
              <a:t>More side-effects</a:t>
            </a:r>
          </a:p>
          <a:p>
            <a:pPr marL="393700" lvl="1" indent="-393700" eaLnBrk="1" hangingPunct="1">
              <a:spcBef>
                <a:spcPts val="575"/>
              </a:spcBef>
              <a:buClr>
                <a:schemeClr val="accent1"/>
              </a:buClr>
              <a:buFont typeface="Wingdings" pitchFamily="2" charset="2"/>
              <a:buChar char="Ø"/>
            </a:pPr>
            <a:r>
              <a:rPr lang="en-US" sz="3200" smtClean="0"/>
              <a:t>More costly than first-line</a:t>
            </a:r>
          </a:p>
          <a:p>
            <a:pPr marL="393700" lvl="1" indent="-393700" eaLnBrk="1" hangingPunct="1">
              <a:spcBef>
                <a:spcPts val="575"/>
              </a:spcBef>
              <a:buClr>
                <a:schemeClr val="accent1"/>
              </a:buClr>
              <a:buFont typeface="Wingdings" pitchFamily="2" charset="2"/>
              <a:buChar char="Ø"/>
            </a:pPr>
            <a:r>
              <a:rPr lang="en-US" sz="3200" smtClean="0"/>
              <a:t>Presently no third-line is available</a:t>
            </a:r>
          </a:p>
          <a:p>
            <a:pPr eaLnBrk="1" hangingPunct="1">
              <a:buFont typeface="Wingdings 2" pitchFamily="18" charset="2"/>
              <a:buNone/>
            </a:pPr>
            <a:endParaRPr lang="en-US" smtClean="0"/>
          </a:p>
        </p:txBody>
      </p:sp>
      <p:sp>
        <p:nvSpPr>
          <p:cNvPr id="6" name="Content Placeholder 2"/>
          <p:cNvSpPr txBox="1">
            <a:spLocks/>
          </p:cNvSpPr>
          <p:nvPr/>
        </p:nvSpPr>
        <p:spPr bwMode="auto">
          <a:xfrm>
            <a:off x="457200" y="3886200"/>
            <a:ext cx="8229600" cy="2667000"/>
          </a:xfrm>
          <a:prstGeom prst="rect">
            <a:avLst/>
          </a:prstGeom>
          <a:noFill/>
          <a:ln w="9525">
            <a:noFill/>
            <a:miter lim="800000"/>
            <a:headEnd/>
            <a:tailEnd/>
          </a:ln>
        </p:spPr>
        <p:txBody>
          <a:bodyPr/>
          <a:lstStyle/>
          <a:p>
            <a:pPr marL="342900" indent="-342900">
              <a:spcBef>
                <a:spcPct val="20000"/>
              </a:spcBef>
            </a:pPr>
            <a:endParaRPr lang="en-US" sz="2800">
              <a:latin typeface="Perpetu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762000" y="274638"/>
            <a:ext cx="7924800" cy="1096962"/>
          </a:xfrm>
        </p:spPr>
        <p:txBody>
          <a:bodyPr/>
          <a:lstStyle/>
          <a:p>
            <a:pPr eaLnBrk="1" hangingPunct="1"/>
            <a:r>
              <a:rPr lang="en-US" b="1" smtClean="0">
                <a:solidFill>
                  <a:schemeClr val="tx1"/>
                </a:solidFill>
              </a:rPr>
              <a:t>Benefits of ART</a:t>
            </a:r>
          </a:p>
        </p:txBody>
      </p:sp>
      <p:sp>
        <p:nvSpPr>
          <p:cNvPr id="32771" name="Content Placeholder 2"/>
          <p:cNvSpPr>
            <a:spLocks noGrp="1"/>
          </p:cNvSpPr>
          <p:nvPr>
            <p:ph sz="quarter" idx="1"/>
          </p:nvPr>
        </p:nvSpPr>
        <p:spPr>
          <a:xfrm>
            <a:off x="762000" y="1676400"/>
            <a:ext cx="8077200" cy="4343400"/>
          </a:xfrm>
        </p:spPr>
        <p:txBody>
          <a:bodyPr/>
          <a:lstStyle/>
          <a:p>
            <a:pPr marL="338138" indent="-338138" eaLnBrk="1" hangingPunct="1">
              <a:buFont typeface="Wingdings" pitchFamily="2" charset="2"/>
              <a:buChar char="Ø"/>
            </a:pPr>
            <a:r>
              <a:rPr lang="en-US" sz="2800" smtClean="0"/>
              <a:t>Stabilizes immune system </a:t>
            </a:r>
          </a:p>
          <a:p>
            <a:pPr lvl="1" eaLnBrk="1" hangingPunct="1"/>
            <a:r>
              <a:rPr lang="en-US" smtClean="0"/>
              <a:t>By increasing CD4 cell count , and</a:t>
            </a:r>
          </a:p>
          <a:p>
            <a:pPr lvl="1" eaLnBrk="1" hangingPunct="1"/>
            <a:r>
              <a:rPr lang="en-US" smtClean="0"/>
              <a:t>Reversing destruction of immune function</a:t>
            </a:r>
          </a:p>
          <a:p>
            <a:pPr marL="338138" indent="-338138" eaLnBrk="1" hangingPunct="1">
              <a:buFont typeface="Wingdings" pitchFamily="2" charset="2"/>
              <a:buChar char="Ø"/>
            </a:pPr>
            <a:r>
              <a:rPr lang="en-US" sz="2800" smtClean="0"/>
              <a:t>Prevents OIs</a:t>
            </a:r>
          </a:p>
          <a:p>
            <a:pPr marL="338138" indent="-338138" eaLnBrk="1" hangingPunct="1">
              <a:buFont typeface="Wingdings" pitchFamily="2" charset="2"/>
              <a:buChar char="Ø"/>
            </a:pPr>
            <a:r>
              <a:rPr lang="en-US" sz="2800" smtClean="0"/>
              <a:t>Shortens course of any current infections</a:t>
            </a:r>
          </a:p>
          <a:p>
            <a:pPr marL="338138" indent="-338138" eaLnBrk="1" hangingPunct="1">
              <a:buFont typeface="Wingdings" pitchFamily="2" charset="2"/>
              <a:buChar char="Ø"/>
            </a:pPr>
            <a:r>
              <a:rPr lang="en-US" sz="2800" smtClean="0"/>
              <a:t>Helps PLHIVs to live longer and have better quality of life.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762000" y="274638"/>
            <a:ext cx="7924800" cy="1173162"/>
          </a:xfrm>
        </p:spPr>
        <p:txBody>
          <a:bodyPr/>
          <a:lstStyle/>
          <a:p>
            <a:pPr eaLnBrk="1" hangingPunct="1"/>
            <a:r>
              <a:rPr lang="en-US" b="1" smtClean="0">
                <a:solidFill>
                  <a:schemeClr val="tx1"/>
                </a:solidFill>
              </a:rPr>
              <a:t>Limitations of ART</a:t>
            </a:r>
          </a:p>
        </p:txBody>
      </p:sp>
      <p:sp>
        <p:nvSpPr>
          <p:cNvPr id="3" name="Content Placeholder 2"/>
          <p:cNvSpPr>
            <a:spLocks noGrp="1"/>
          </p:cNvSpPr>
          <p:nvPr>
            <p:ph sz="quarter" idx="1"/>
          </p:nvPr>
        </p:nvSpPr>
        <p:spPr>
          <a:xfrm>
            <a:off x="762000" y="1676400"/>
            <a:ext cx="7924800" cy="4343400"/>
          </a:xfrm>
        </p:spPr>
        <p:txBody>
          <a:bodyPr>
            <a:normAutofit/>
          </a:bodyPr>
          <a:lstStyle/>
          <a:p>
            <a:pPr marL="338138" indent="-338138" eaLnBrk="1" fontAlgn="auto" hangingPunct="1">
              <a:spcBef>
                <a:spcPts val="580"/>
              </a:spcBef>
              <a:spcAft>
                <a:spcPts val="0"/>
              </a:spcAft>
              <a:buFont typeface="Wingdings" pitchFamily="2" charset="2"/>
              <a:buChar char="Ø"/>
              <a:defRPr/>
            </a:pPr>
            <a:r>
              <a:rPr lang="en-US" sz="2800" dirty="0" smtClean="0"/>
              <a:t>ART is not a cure for AIDS. </a:t>
            </a:r>
          </a:p>
          <a:p>
            <a:pPr marL="338138" indent="-338138" eaLnBrk="1" fontAlgn="auto" hangingPunct="1">
              <a:spcBef>
                <a:spcPts val="580"/>
              </a:spcBef>
              <a:spcAft>
                <a:spcPts val="0"/>
              </a:spcAft>
              <a:buFont typeface="Wingdings" pitchFamily="2" charset="2"/>
              <a:buChar char="Ø"/>
              <a:defRPr/>
            </a:pPr>
            <a:r>
              <a:rPr lang="en-US" sz="2800" dirty="0" smtClean="0"/>
              <a:t>ART must be taken life-long. </a:t>
            </a:r>
          </a:p>
          <a:p>
            <a:pPr marL="338138" indent="-338138" eaLnBrk="1" fontAlgn="auto" hangingPunct="1">
              <a:spcBef>
                <a:spcPts val="580"/>
              </a:spcBef>
              <a:spcAft>
                <a:spcPts val="0"/>
              </a:spcAft>
              <a:buFont typeface="Wingdings" pitchFamily="2" charset="2"/>
              <a:buChar char="Ø"/>
              <a:defRPr/>
            </a:pPr>
            <a:r>
              <a:rPr lang="en-US" sz="2800" dirty="0" smtClean="0"/>
              <a:t>HIV can still be transmitted to others</a:t>
            </a:r>
          </a:p>
          <a:p>
            <a:pPr marL="338138" indent="-338138" eaLnBrk="1" fontAlgn="auto" hangingPunct="1">
              <a:spcBef>
                <a:spcPts val="580"/>
              </a:spcBef>
              <a:spcAft>
                <a:spcPts val="0"/>
              </a:spcAft>
              <a:buFont typeface="Wingdings" pitchFamily="2" charset="2"/>
              <a:buChar char="Ø"/>
              <a:defRPr/>
            </a:pPr>
            <a:r>
              <a:rPr lang="en-US" sz="2800" dirty="0" smtClean="0"/>
              <a:t>PLHIV can also be infected with other strains of HIV when on ART – super infection. </a:t>
            </a:r>
          </a:p>
          <a:p>
            <a:pPr marL="274320" indent="-274320" eaLnBrk="1" fontAlgn="auto" hangingPunct="1">
              <a:spcBef>
                <a:spcPts val="580"/>
              </a:spcBef>
              <a:spcAft>
                <a:spcPts val="0"/>
              </a:spcAft>
              <a:buFont typeface="Wingdings 2"/>
              <a:buNone/>
              <a:defRPr/>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b="1" smtClean="0">
                <a:solidFill>
                  <a:schemeClr val="tx1"/>
                </a:solidFill>
              </a:rPr>
              <a:t>Eligibility Criteria for Starting ART</a:t>
            </a:r>
            <a:endParaRPr lang="en-US" smtClean="0">
              <a:solidFill>
                <a:schemeClr val="tx1"/>
              </a:solidFill>
            </a:endParaRPr>
          </a:p>
        </p:txBody>
      </p:sp>
      <p:graphicFrame>
        <p:nvGraphicFramePr>
          <p:cNvPr id="6" name="Table 5"/>
          <p:cNvGraphicFramePr>
            <a:graphicFrameLocks noGrp="1"/>
          </p:cNvGraphicFramePr>
          <p:nvPr/>
        </p:nvGraphicFramePr>
        <p:xfrm>
          <a:off x="1066800" y="1828800"/>
          <a:ext cx="6858000" cy="3663135"/>
        </p:xfrm>
        <a:graphic>
          <a:graphicData uri="http://schemas.openxmlformats.org/drawingml/2006/table">
            <a:tbl>
              <a:tblPr firstRow="1" bandRow="1">
                <a:tableStyleId>{85BE263C-DBD7-4A20-BB59-AAB30ACAA65A}</a:tableStyleId>
              </a:tblPr>
              <a:tblGrid>
                <a:gridCol w="3429000"/>
                <a:gridCol w="3429000"/>
              </a:tblGrid>
              <a:tr h="713045">
                <a:tc>
                  <a:txBody>
                    <a:bodyPr/>
                    <a:lstStyle/>
                    <a:p>
                      <a:pPr algn="ctr"/>
                      <a:r>
                        <a:rPr lang="en-US" dirty="0" smtClean="0"/>
                        <a:t>WHO Clinical Stage</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CD4 Count (Cells/mm3)</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0955">
                <a:tc>
                  <a:txBody>
                    <a:bodyPr/>
                    <a:lstStyle/>
                    <a:p>
                      <a:pPr algn="ctr"/>
                      <a:r>
                        <a:rPr lang="en-US" b="1" dirty="0" smtClean="0"/>
                        <a:t>I.</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lang="en-US" sz="2000" b="1" dirty="0" smtClean="0"/>
                        <a:t>Start if CD4 count &lt;250 </a:t>
                      </a:r>
                      <a:endParaRPr 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713045">
                <a:tc>
                  <a:txBody>
                    <a:bodyPr/>
                    <a:lstStyle/>
                    <a:p>
                      <a:pPr algn="ctr"/>
                      <a:r>
                        <a:rPr lang="en-US" b="1" dirty="0" smtClean="0"/>
                        <a:t>II.</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lang="en-US" dirty="0"/>
                    </a:p>
                  </a:txBody>
                  <a:tcPr/>
                </a:tc>
              </a:tr>
              <a:tr h="713045">
                <a:tc>
                  <a:txBody>
                    <a:bodyPr/>
                    <a:lstStyle/>
                    <a:p>
                      <a:pPr algn="ctr"/>
                      <a:r>
                        <a:rPr lang="en-US" b="1" dirty="0" smtClean="0"/>
                        <a:t>III.</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US" sz="2000" b="1" dirty="0" smtClean="0"/>
                        <a:t>Start if CD4 count &lt;350</a:t>
                      </a:r>
                      <a:endParaRPr lang="en-US" sz="20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r>
              <a:tr h="713045">
                <a:tc>
                  <a:txBody>
                    <a:bodyPr/>
                    <a:lstStyle/>
                    <a:p>
                      <a:pPr algn="ctr"/>
                      <a:r>
                        <a:rPr lang="en-US" b="1" dirty="0" smtClean="0"/>
                        <a:t>IV.</a:t>
                      </a:r>
                      <a:endParaRPr 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Start irrespective of CD4 count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914400" y="274638"/>
            <a:ext cx="7772400" cy="1020762"/>
          </a:xfrm>
        </p:spPr>
        <p:txBody>
          <a:bodyPr/>
          <a:lstStyle/>
          <a:p>
            <a:pPr eaLnBrk="1" hangingPunct="1"/>
            <a:r>
              <a:rPr lang="en-US" b="1" smtClean="0">
                <a:solidFill>
                  <a:schemeClr val="tx1"/>
                </a:solidFill>
              </a:rPr>
              <a:t>Eligibility Criteria for Starting ART</a:t>
            </a:r>
            <a:endParaRPr lang="en-US" smtClean="0">
              <a:solidFill>
                <a:schemeClr val="tx1"/>
              </a:solidFill>
            </a:endParaRPr>
          </a:p>
        </p:txBody>
      </p:sp>
      <p:graphicFrame>
        <p:nvGraphicFramePr>
          <p:cNvPr id="5" name="Table 4"/>
          <p:cNvGraphicFramePr>
            <a:graphicFrameLocks noGrp="1"/>
          </p:cNvGraphicFramePr>
          <p:nvPr/>
        </p:nvGraphicFramePr>
        <p:xfrm>
          <a:off x="1066800" y="1752600"/>
          <a:ext cx="7162800" cy="4035886"/>
        </p:xfrm>
        <a:graphic>
          <a:graphicData uri="http://schemas.openxmlformats.org/drawingml/2006/table">
            <a:tbl>
              <a:tblPr firstRow="1" bandRow="1">
                <a:tableStyleId>{85BE263C-DBD7-4A20-BB59-AAB30ACAA65A}</a:tableStyleId>
              </a:tblPr>
              <a:tblGrid>
                <a:gridCol w="3276600"/>
                <a:gridCol w="3886200"/>
              </a:tblGrid>
              <a:tr h="418296">
                <a:tc>
                  <a:txBody>
                    <a:bodyPr/>
                    <a:lstStyle/>
                    <a:p>
                      <a:pPr algn="ctr"/>
                      <a:r>
                        <a:rPr lang="en-US" sz="2000" dirty="0" smtClean="0"/>
                        <a:t>WHO Clinical Stage</a:t>
                      </a:r>
                      <a:endParaRPr lang="en-US" sz="2000" b="1" dirty="0"/>
                    </a:p>
                  </a:txBody>
                  <a:tcPr anchor="ctr"/>
                </a:tc>
                <a:tc>
                  <a:txBody>
                    <a:bodyPr/>
                    <a:lstStyle/>
                    <a:p>
                      <a:pPr algn="ctr"/>
                      <a:r>
                        <a:rPr lang="en-US" sz="2000" dirty="0" smtClean="0"/>
                        <a:t>CD4 Count (Cells/mm3)</a:t>
                      </a:r>
                      <a:endParaRPr lang="en-US" sz="2000" dirty="0"/>
                    </a:p>
                  </a:txBody>
                  <a:tcPr anchor="ctr"/>
                </a:tc>
              </a:tr>
              <a:tr h="1340838">
                <a:tc>
                  <a:txBody>
                    <a:bodyPr/>
                    <a:lstStyle/>
                    <a:p>
                      <a:pPr lvl="0"/>
                      <a:r>
                        <a:rPr lang="en-US" sz="2000" b="1" u="sng" kern="1200" dirty="0" smtClean="0">
                          <a:solidFill>
                            <a:schemeClr val="tx1"/>
                          </a:solidFill>
                          <a:latin typeface="+mn-lt"/>
                          <a:ea typeface="+mn-ea"/>
                          <a:cs typeface="+mn-cs"/>
                        </a:rPr>
                        <a:t>HIV and Tuberculosis (TB)</a:t>
                      </a:r>
                      <a:endParaRPr lang="en-US" sz="2000" u="sng" kern="1200" dirty="0" smtClean="0">
                        <a:solidFill>
                          <a:schemeClr val="tx1"/>
                        </a:solidFill>
                        <a:latin typeface="+mn-lt"/>
                        <a:ea typeface="+mn-ea"/>
                        <a:cs typeface="+mn-cs"/>
                      </a:endParaRPr>
                    </a:p>
                    <a:p>
                      <a:pPr lvl="0"/>
                      <a:r>
                        <a:rPr lang="en-US" sz="2000" kern="1200" dirty="0" smtClean="0">
                          <a:solidFill>
                            <a:schemeClr val="tx1"/>
                          </a:solidFill>
                          <a:latin typeface="+mn-lt"/>
                          <a:ea typeface="+mn-ea"/>
                          <a:cs typeface="+mn-cs"/>
                        </a:rPr>
                        <a:t>Pulmonary TB</a:t>
                      </a:r>
                    </a:p>
                    <a:p>
                      <a:endParaRPr 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mn-lt"/>
                          <a:ea typeface="+mn-ea"/>
                          <a:cs typeface="+mn-cs"/>
                        </a:rPr>
                        <a:t>Start within 2 weeks of Anti- Tuberculosis Treatment for patients with CD4 &lt; 350</a:t>
                      </a:r>
                    </a:p>
                  </a:txBody>
                  <a:tcPr/>
                </a:tc>
              </a:tr>
              <a:tr h="7219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mn-lt"/>
                          <a:ea typeface="+mn-ea"/>
                          <a:cs typeface="+mn-cs"/>
                        </a:rPr>
                        <a:t>Extra Pulmonary TB</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mn-lt"/>
                          <a:ea typeface="+mn-ea"/>
                          <a:cs typeface="+mn-cs"/>
                        </a:rPr>
                        <a:t>	</a:t>
                      </a:r>
                      <a:endParaRPr 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mn-lt"/>
                          <a:ea typeface="+mn-ea"/>
                          <a:cs typeface="+mn-cs"/>
                        </a:rPr>
                        <a:t>Start within 2 weeks of initiation of ATT irrespective of CD4 count.</a:t>
                      </a:r>
                    </a:p>
                  </a:txBody>
                  <a:tcPr/>
                </a:tc>
              </a:tr>
              <a:tr h="4144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u="sng" kern="1200" dirty="0" smtClean="0">
                          <a:solidFill>
                            <a:schemeClr val="tx1"/>
                          </a:solidFill>
                          <a:latin typeface="+mn-lt"/>
                          <a:ea typeface="+mn-ea"/>
                          <a:cs typeface="+mn-cs"/>
                        </a:rPr>
                        <a:t>HIV and Pregnancy</a:t>
                      </a:r>
                      <a:endParaRPr lang="en-US" sz="2000" u="sng" kern="1200" dirty="0" smtClean="0">
                        <a:solidFill>
                          <a:schemeClr val="tx1"/>
                        </a:solidFill>
                        <a:latin typeface="+mn-lt"/>
                        <a:ea typeface="+mn-ea"/>
                        <a:cs typeface="+mn-cs"/>
                      </a:endParaRPr>
                    </a:p>
                  </a:txBody>
                  <a:tcPr/>
                </a:tc>
                <a:tc>
                  <a:txBody>
                    <a:bodyPr/>
                    <a:lstStyle/>
                    <a:p>
                      <a:endParaRPr lang="en-US" sz="2000" dirty="0"/>
                    </a:p>
                  </a:txBody>
                  <a:tcPr/>
                </a:tc>
              </a:tr>
              <a:tr h="4182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mn-lt"/>
                          <a:ea typeface="+mn-ea"/>
                          <a:cs typeface="+mn-cs"/>
                        </a:rPr>
                        <a:t>Clinical Stage III</a:t>
                      </a:r>
                    </a:p>
                  </a:txBody>
                  <a:tcPr/>
                </a:tc>
                <a:tc>
                  <a:txBody>
                    <a:bodyPr/>
                    <a:lstStyle/>
                    <a:p>
                      <a:r>
                        <a:rPr lang="en-US" sz="2000" kern="1200" dirty="0" smtClean="0">
                          <a:solidFill>
                            <a:schemeClr val="tx1"/>
                          </a:solidFill>
                          <a:latin typeface="+mn-lt"/>
                          <a:ea typeface="+mn-ea"/>
                          <a:cs typeface="+mn-cs"/>
                        </a:rPr>
                        <a:t>Start if CD4 &lt; 350 </a:t>
                      </a:r>
                      <a:endParaRPr lang="en-US" sz="2000" dirty="0"/>
                    </a:p>
                  </a:txBody>
                  <a:tcPr/>
                </a:tc>
              </a:tr>
              <a:tr h="7219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mn-lt"/>
                          <a:ea typeface="+mn-ea"/>
                          <a:cs typeface="+mn-cs"/>
                        </a:rPr>
                        <a:t>Clinical Stage IV</a:t>
                      </a:r>
                    </a:p>
                    <a:p>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mn-lt"/>
                          <a:ea typeface="+mn-ea"/>
                          <a:cs typeface="+mn-cs"/>
                        </a:rPr>
                        <a:t>Start irrespective of CD4 count</a:t>
                      </a:r>
                      <a:endParaRPr lang="en-US" sz="2000" dirty="0" smtClean="0"/>
                    </a:p>
                  </a:txBody>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533400" y="274638"/>
            <a:ext cx="8153400" cy="1020762"/>
          </a:xfrm>
        </p:spPr>
        <p:txBody>
          <a:bodyPr bIns="45720" anchor="ctr"/>
          <a:lstStyle/>
          <a:p>
            <a:pPr eaLnBrk="1" hangingPunct="1"/>
            <a:r>
              <a:rPr lang="en-US" b="1" dirty="0" smtClean="0">
                <a:solidFill>
                  <a:schemeClr val="tx1"/>
                </a:solidFill>
              </a:rPr>
              <a:t>Programme Cost of ART Services</a:t>
            </a:r>
            <a:br>
              <a:rPr lang="en-US" b="1" dirty="0" smtClean="0">
                <a:solidFill>
                  <a:schemeClr val="tx1"/>
                </a:solidFill>
              </a:rPr>
            </a:br>
            <a:r>
              <a:rPr lang="en-US" sz="3200" b="1" dirty="0" smtClean="0">
                <a:solidFill>
                  <a:srgbClr val="FF0000"/>
                </a:solidFill>
              </a:rPr>
              <a:t>which are provided free to patients</a:t>
            </a:r>
            <a:endParaRPr lang="en-US" b="1" dirty="0" smtClean="0">
              <a:solidFill>
                <a:srgbClr val="FF0000"/>
              </a:solidFill>
            </a:endParaRPr>
          </a:p>
        </p:txBody>
      </p:sp>
      <p:sp>
        <p:nvSpPr>
          <p:cNvPr id="36867" name="Rectangle 3"/>
          <p:cNvSpPr>
            <a:spLocks noGrp="1" noChangeArrowheads="1"/>
          </p:cNvSpPr>
          <p:nvPr>
            <p:ph sz="quarter" idx="1"/>
          </p:nvPr>
        </p:nvSpPr>
        <p:spPr>
          <a:xfrm>
            <a:off x="457200" y="1600200"/>
            <a:ext cx="8458200" cy="4525963"/>
          </a:xfrm>
        </p:spPr>
        <p:txBody>
          <a:bodyPr/>
          <a:lstStyle/>
          <a:p>
            <a:pPr algn="just" eaLnBrk="1" hangingPunct="1">
              <a:buFontTx/>
              <a:buNone/>
            </a:pPr>
            <a:r>
              <a:rPr lang="en-US" b="1" smtClean="0">
                <a:solidFill>
                  <a:srgbClr val="FF0000"/>
                </a:solidFill>
                <a:latin typeface="Calibri" pitchFamily="34" charset="0"/>
              </a:rPr>
              <a:t>ARV Drugs</a:t>
            </a:r>
          </a:p>
          <a:p>
            <a:pPr algn="just" eaLnBrk="1" hangingPunct="1"/>
            <a:r>
              <a:rPr lang="en-US" smtClean="0">
                <a:latin typeface="Calibri" pitchFamily="34" charset="0"/>
              </a:rPr>
              <a:t>First-line ART                    : Rs 5000/patient/yr</a:t>
            </a:r>
          </a:p>
          <a:p>
            <a:pPr algn="just" eaLnBrk="1" hangingPunct="1"/>
            <a:r>
              <a:rPr lang="en-US" smtClean="0">
                <a:latin typeface="Calibri" pitchFamily="34" charset="0"/>
              </a:rPr>
              <a:t>Alternate First-line ART  : Rs- 11500/patient/yr</a:t>
            </a:r>
          </a:p>
          <a:p>
            <a:pPr algn="just" eaLnBrk="1" hangingPunct="1"/>
            <a:r>
              <a:rPr lang="en-US" smtClean="0">
                <a:latin typeface="Calibri" pitchFamily="34" charset="0"/>
              </a:rPr>
              <a:t>Second-line ART               : Rs- 32000/patient/ yr</a:t>
            </a:r>
          </a:p>
          <a:p>
            <a:pPr algn="just" eaLnBrk="1" hangingPunct="1">
              <a:buFontTx/>
              <a:buNone/>
            </a:pPr>
            <a:endParaRPr lang="en-US" b="1" smtClean="0">
              <a:solidFill>
                <a:srgbClr val="FF0000"/>
              </a:solidFill>
              <a:latin typeface="Calibri" pitchFamily="34" charset="0"/>
            </a:endParaRPr>
          </a:p>
          <a:p>
            <a:pPr algn="just" eaLnBrk="1" hangingPunct="1">
              <a:buFontTx/>
              <a:buNone/>
            </a:pPr>
            <a:r>
              <a:rPr lang="en-US" b="1" smtClean="0">
                <a:solidFill>
                  <a:srgbClr val="FF0000"/>
                </a:solidFill>
                <a:latin typeface="Calibri" pitchFamily="34" charset="0"/>
              </a:rPr>
              <a:t>Laboratory Services:</a:t>
            </a:r>
          </a:p>
          <a:p>
            <a:pPr algn="just" eaLnBrk="1" hangingPunct="1"/>
            <a:r>
              <a:rPr lang="en-US" smtClean="0">
                <a:latin typeface="Calibri" pitchFamily="34" charset="0"/>
              </a:rPr>
              <a:t>CD4 Count                         : Rs.175-225 per test</a:t>
            </a:r>
          </a:p>
          <a:p>
            <a:pPr algn="just" eaLnBrk="1" hangingPunct="1"/>
            <a:r>
              <a:rPr lang="en-US" smtClean="0">
                <a:latin typeface="Calibri" pitchFamily="34" charset="0"/>
              </a:rPr>
              <a:t>DNA-PCR for young children</a:t>
            </a:r>
          </a:p>
          <a:p>
            <a:pPr algn="just" eaLnBrk="1" hangingPunct="1">
              <a:buFont typeface="Wingdings 2" pitchFamily="18" charset="2"/>
              <a:buNone/>
            </a:pPr>
            <a:r>
              <a:rPr lang="en-US" smtClean="0">
                <a:latin typeface="Calibri" pitchFamily="34" charset="0"/>
              </a:rPr>
              <a:t>                                                : Rs. 1000-1200</a:t>
            </a:r>
          </a:p>
          <a:p>
            <a:pPr algn="just" eaLnBrk="1" hangingPunct="1">
              <a:buFontTx/>
              <a:buNone/>
            </a:pPr>
            <a:endParaRPr lang="en-US" smtClean="0">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Arrow Connector 31"/>
          <p:cNvCxnSpPr/>
          <p:nvPr/>
        </p:nvCxnSpPr>
        <p:spPr>
          <a:xfrm rot="5400000">
            <a:off x="4391819" y="5841207"/>
            <a:ext cx="504825" cy="1587"/>
          </a:xfrm>
          <a:prstGeom prst="straightConnector1">
            <a:avLst/>
          </a:prstGeom>
          <a:ln>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7896" name="Rectangle 36"/>
          <p:cNvSpPr>
            <a:spLocks noChangeArrowheads="1"/>
          </p:cNvSpPr>
          <p:nvPr/>
        </p:nvSpPr>
        <p:spPr bwMode="auto">
          <a:xfrm>
            <a:off x="838200" y="228600"/>
            <a:ext cx="7731125" cy="461963"/>
          </a:xfrm>
          <a:prstGeom prst="rect">
            <a:avLst/>
          </a:prstGeom>
          <a:solidFill>
            <a:schemeClr val="bg1"/>
          </a:solidFill>
          <a:ln w="9525">
            <a:solidFill>
              <a:schemeClr val="bg1"/>
            </a:solidFill>
            <a:miter lim="800000"/>
            <a:headEnd/>
            <a:tailEnd/>
          </a:ln>
        </p:spPr>
        <p:txBody>
          <a:bodyPr wrap="none">
            <a:spAutoFit/>
          </a:bodyPr>
          <a:lstStyle/>
          <a:p>
            <a:r>
              <a:rPr lang="en-US" sz="2400" b="1">
                <a:solidFill>
                  <a:srgbClr val="000000"/>
                </a:solidFill>
                <a:latin typeface="Perpetua" pitchFamily="18" charset="0"/>
              </a:rPr>
              <a:t>Flow Diagram for PLHIV Seeking Care, Support &amp; Treatment</a:t>
            </a:r>
            <a:endParaRPr lang="en-IN" sz="2400" b="1">
              <a:solidFill>
                <a:srgbClr val="000000"/>
              </a:solidFill>
              <a:latin typeface="Perpetua" pitchFamily="18" charset="0"/>
            </a:endParaRPr>
          </a:p>
        </p:txBody>
      </p:sp>
      <p:grpSp>
        <p:nvGrpSpPr>
          <p:cNvPr id="21" name="Group 20"/>
          <p:cNvGrpSpPr/>
          <p:nvPr/>
        </p:nvGrpSpPr>
        <p:grpSpPr>
          <a:xfrm>
            <a:off x="539750" y="914400"/>
            <a:ext cx="8299450" cy="5943600"/>
            <a:chOff x="539750" y="914400"/>
            <a:chExt cx="8299450" cy="5943600"/>
          </a:xfrm>
        </p:grpSpPr>
        <p:sp>
          <p:nvSpPr>
            <p:cNvPr id="33" name="Rectangle 32"/>
            <p:cNvSpPr/>
            <p:nvPr/>
          </p:nvSpPr>
          <p:spPr>
            <a:xfrm>
              <a:off x="838200" y="914400"/>
              <a:ext cx="7924800" cy="609600"/>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rgbClr val="000000"/>
                  </a:solidFill>
                </a:rPr>
                <a:t>             RNTCP</a:t>
              </a:r>
            </a:p>
          </p:txBody>
        </p:sp>
        <p:graphicFrame>
          <p:nvGraphicFramePr>
            <p:cNvPr id="12" name="Content Placeholder 4"/>
            <p:cNvGraphicFramePr>
              <a:graphicFrameLocks/>
            </p:cNvGraphicFramePr>
            <p:nvPr/>
          </p:nvGraphicFramePr>
          <p:xfrm>
            <a:off x="685800" y="1295399"/>
            <a:ext cx="8153400" cy="55626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 name="Rectangle 33"/>
            <p:cNvSpPr/>
            <p:nvPr/>
          </p:nvSpPr>
          <p:spPr>
            <a:xfrm>
              <a:off x="539750" y="6165850"/>
              <a:ext cx="8001000" cy="457200"/>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rPr>
                <a:t>Care &amp; Support ( CCC &amp; DLN)</a:t>
              </a:r>
            </a:p>
          </p:txBody>
        </p:sp>
        <p:sp>
          <p:nvSpPr>
            <p:cNvPr id="35" name="Right Arrow 34"/>
            <p:cNvSpPr/>
            <p:nvPr/>
          </p:nvSpPr>
          <p:spPr>
            <a:xfrm>
              <a:off x="1981200" y="2133600"/>
              <a:ext cx="1524000" cy="30480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36" name="Right Arrow 35"/>
            <p:cNvSpPr/>
            <p:nvPr/>
          </p:nvSpPr>
          <p:spPr>
            <a:xfrm>
              <a:off x="4876800" y="2209800"/>
              <a:ext cx="1295400" cy="22860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6" name="Right Arrow 15"/>
            <p:cNvSpPr/>
            <p:nvPr/>
          </p:nvSpPr>
          <p:spPr>
            <a:xfrm rot="5400000">
              <a:off x="381000" y="1676400"/>
              <a:ext cx="1371600" cy="30480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4" name="Right Arrow 13"/>
            <p:cNvSpPr/>
            <p:nvPr/>
          </p:nvSpPr>
          <p:spPr>
            <a:xfrm rot="16200000">
              <a:off x="838200" y="1676400"/>
              <a:ext cx="1371600" cy="30480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5" name="Right Arrow 14"/>
            <p:cNvSpPr/>
            <p:nvPr/>
          </p:nvSpPr>
          <p:spPr>
            <a:xfrm rot="5400000">
              <a:off x="3505200" y="5334000"/>
              <a:ext cx="1524000" cy="30480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7" name="Right Arrow 16"/>
            <p:cNvSpPr/>
            <p:nvPr/>
          </p:nvSpPr>
          <p:spPr>
            <a:xfrm rot="16200000">
              <a:off x="4038600" y="5334000"/>
              <a:ext cx="1524000" cy="30480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3" name="Right Arrow 12"/>
            <p:cNvSpPr/>
            <p:nvPr/>
          </p:nvSpPr>
          <p:spPr>
            <a:xfrm rot="16200000">
              <a:off x="3695700" y="1714500"/>
              <a:ext cx="1295400" cy="30480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8" name="Right Arrow 17"/>
            <p:cNvSpPr/>
            <p:nvPr/>
          </p:nvSpPr>
          <p:spPr>
            <a:xfrm rot="5400000">
              <a:off x="3352800" y="1752600"/>
              <a:ext cx="1371600" cy="30480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9" name="Right Arrow 18"/>
            <p:cNvSpPr/>
            <p:nvPr/>
          </p:nvSpPr>
          <p:spPr>
            <a:xfrm rot="16200000">
              <a:off x="7200900" y="1638300"/>
              <a:ext cx="1295400" cy="30480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20" name="Right Arrow 19"/>
            <p:cNvSpPr/>
            <p:nvPr/>
          </p:nvSpPr>
          <p:spPr>
            <a:xfrm rot="5400000">
              <a:off x="6819900" y="1638300"/>
              <a:ext cx="1371600" cy="38100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ontent Placeholder 4"/>
          <p:cNvGraphicFramePr>
            <a:graphicFrameLocks/>
          </p:cNvGraphicFramePr>
          <p:nvPr/>
        </p:nvGraphicFramePr>
        <p:xfrm>
          <a:off x="685800" y="1295399"/>
          <a:ext cx="8153400" cy="55626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9" name="Down Arrow 28"/>
          <p:cNvSpPr/>
          <p:nvPr/>
        </p:nvSpPr>
        <p:spPr>
          <a:xfrm rot="16200000">
            <a:off x="3276600" y="3429000"/>
            <a:ext cx="228600" cy="1295400"/>
          </a:xfrm>
          <a:prstGeom prst="downArrow">
            <a:avLst>
              <a:gd name="adj1" fmla="val 50000"/>
              <a:gd name="adj2" fmla="val 50000"/>
            </a:avLst>
          </a:prstGeom>
          <a:solidFill>
            <a:schemeClr val="accent6">
              <a:lumMod val="75000"/>
            </a:schemeClr>
          </a:solidFill>
          <a:ln w="28575">
            <a:solidFill>
              <a:schemeClr val="bg1"/>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dirty="0">
              <a:solidFill>
                <a:prstClr val="black"/>
              </a:solidFill>
            </a:endParaRPr>
          </a:p>
        </p:txBody>
      </p:sp>
      <p:sp>
        <p:nvSpPr>
          <p:cNvPr id="31" name="Left Arrow 30"/>
          <p:cNvSpPr/>
          <p:nvPr/>
        </p:nvSpPr>
        <p:spPr>
          <a:xfrm>
            <a:off x="2667000" y="3733800"/>
            <a:ext cx="1295400" cy="228600"/>
          </a:xfrm>
          <a:prstGeom prst="leftArrow">
            <a:avLst>
              <a:gd name="adj1" fmla="val 50000"/>
              <a:gd name="adj2" fmla="val 50000"/>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cxnSp>
        <p:nvCxnSpPr>
          <p:cNvPr id="32" name="Straight Arrow Connector 31"/>
          <p:cNvCxnSpPr/>
          <p:nvPr/>
        </p:nvCxnSpPr>
        <p:spPr>
          <a:xfrm rot="5400000">
            <a:off x="4391819" y="5841207"/>
            <a:ext cx="504825" cy="1587"/>
          </a:xfrm>
          <a:prstGeom prst="straightConnector1">
            <a:avLst/>
          </a:prstGeom>
          <a:ln>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755650" y="549275"/>
            <a:ext cx="7924800" cy="609600"/>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rgbClr val="000000"/>
                </a:solidFill>
              </a:rPr>
              <a:t>         RNTCP</a:t>
            </a:r>
          </a:p>
        </p:txBody>
      </p:sp>
      <p:sp>
        <p:nvSpPr>
          <p:cNvPr id="34" name="Rectangle 33"/>
          <p:cNvSpPr/>
          <p:nvPr/>
        </p:nvSpPr>
        <p:spPr>
          <a:xfrm>
            <a:off x="539750" y="6165850"/>
            <a:ext cx="8001000" cy="457200"/>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rPr>
              <a:t>Care &amp; Support ( CCC &amp; DLN)</a:t>
            </a:r>
          </a:p>
        </p:txBody>
      </p:sp>
      <p:sp>
        <p:nvSpPr>
          <p:cNvPr id="35" name="Right Arrow 34"/>
          <p:cNvSpPr/>
          <p:nvPr/>
        </p:nvSpPr>
        <p:spPr>
          <a:xfrm>
            <a:off x="1524000" y="1981200"/>
            <a:ext cx="2590800" cy="504825"/>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36" name="Right Arrow 35"/>
          <p:cNvSpPr/>
          <p:nvPr/>
        </p:nvSpPr>
        <p:spPr>
          <a:xfrm>
            <a:off x="5334000" y="2971800"/>
            <a:ext cx="1524000" cy="22860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37" name="Rectangle 36"/>
          <p:cNvSpPr/>
          <p:nvPr/>
        </p:nvSpPr>
        <p:spPr>
          <a:xfrm>
            <a:off x="2700338" y="0"/>
            <a:ext cx="4678362" cy="461963"/>
          </a:xfrm>
          <a:prstGeom prst="rect">
            <a:avLst/>
          </a:prstGeom>
          <a:solidFill>
            <a:schemeClr val="tx2">
              <a:lumMod val="20000"/>
              <a:lumOff val="80000"/>
            </a:schemeClr>
          </a:solidFill>
          <a:ln>
            <a:solidFill>
              <a:schemeClr val="bg1"/>
            </a:solidFill>
          </a:ln>
        </p:spPr>
        <p:txBody>
          <a:bodyPr wrap="none">
            <a:spAutoFit/>
          </a:bodyPr>
          <a:lstStyle/>
          <a:p>
            <a:pPr>
              <a:defRPr/>
            </a:pPr>
            <a:r>
              <a:rPr lang="en-US" sz="2400" b="1" dirty="0">
                <a:solidFill>
                  <a:prstClr val="black"/>
                </a:solidFill>
                <a:latin typeface="+mn-lt"/>
              </a:rPr>
              <a:t>Flow Diagram for PLHA Seeking CST</a:t>
            </a:r>
            <a:endParaRPr lang="en-IN" sz="2400" b="1" dirty="0">
              <a:solidFill>
                <a:prstClr val="black"/>
              </a:solidFill>
              <a:latin typeface="+mn-lt"/>
            </a:endParaRPr>
          </a:p>
        </p:txBody>
      </p:sp>
      <p:sp>
        <p:nvSpPr>
          <p:cNvPr id="13" name="Left Arrow 12"/>
          <p:cNvSpPr/>
          <p:nvPr/>
        </p:nvSpPr>
        <p:spPr>
          <a:xfrm>
            <a:off x="5943600" y="4038600"/>
            <a:ext cx="914400" cy="228600"/>
          </a:xfrm>
          <a:prstGeom prst="leftArrow">
            <a:avLst>
              <a:gd name="adj1" fmla="val 50000"/>
              <a:gd name="adj2" fmla="val 50000"/>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8" name="Down Arrow 17"/>
          <p:cNvSpPr/>
          <p:nvPr/>
        </p:nvSpPr>
        <p:spPr>
          <a:xfrm rot="16200000">
            <a:off x="6286500" y="3467100"/>
            <a:ext cx="228600" cy="914400"/>
          </a:xfrm>
          <a:prstGeom prst="downArrow">
            <a:avLst>
              <a:gd name="adj1" fmla="val 50000"/>
              <a:gd name="adj2" fmla="val 50000"/>
            </a:avLst>
          </a:prstGeom>
          <a:solidFill>
            <a:schemeClr val="accent6">
              <a:lumMod val="75000"/>
            </a:schemeClr>
          </a:solidFill>
          <a:ln w="28575">
            <a:solidFill>
              <a:schemeClr val="bg1"/>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dirty="0">
              <a:solidFill>
                <a:prstClr val="black"/>
              </a:solidFill>
            </a:endParaRPr>
          </a:p>
        </p:txBody>
      </p:sp>
      <p:sp>
        <p:nvSpPr>
          <p:cNvPr id="19" name="Right Arrow 18"/>
          <p:cNvSpPr/>
          <p:nvPr/>
        </p:nvSpPr>
        <p:spPr>
          <a:xfrm rot="16200000">
            <a:off x="495300" y="1333500"/>
            <a:ext cx="1066800" cy="228600"/>
          </a:xfrm>
          <a:prstGeom prst="rightArrow">
            <a:avLst>
              <a:gd name="adj1" fmla="val 50000"/>
              <a:gd name="adj2" fmla="val 50000"/>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30" name="Right Arrow 29"/>
          <p:cNvSpPr/>
          <p:nvPr/>
        </p:nvSpPr>
        <p:spPr>
          <a:xfrm rot="5400000">
            <a:off x="723900" y="1333500"/>
            <a:ext cx="1066800" cy="228600"/>
          </a:xfrm>
          <a:prstGeom prst="rightArrow">
            <a:avLst>
              <a:gd name="adj1" fmla="val 50000"/>
              <a:gd name="adj2" fmla="val 50000"/>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20" name="Right Arrow 19"/>
          <p:cNvSpPr/>
          <p:nvPr/>
        </p:nvSpPr>
        <p:spPr>
          <a:xfrm rot="16200000" flipV="1">
            <a:off x="3810000" y="5562600"/>
            <a:ext cx="990600" cy="381000"/>
          </a:xfrm>
          <a:prstGeom prst="rightArrow">
            <a:avLst>
              <a:gd name="adj1" fmla="val 50000"/>
              <a:gd name="adj2" fmla="val 50000"/>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21" name="Right Arrow 20"/>
          <p:cNvSpPr/>
          <p:nvPr/>
        </p:nvSpPr>
        <p:spPr>
          <a:xfrm rot="5400000" flipV="1">
            <a:off x="4267200" y="5638800"/>
            <a:ext cx="990600" cy="381000"/>
          </a:xfrm>
          <a:prstGeom prst="rightArrow">
            <a:avLst>
              <a:gd name="adj1" fmla="val 50000"/>
              <a:gd name="adj2" fmla="val 50000"/>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6" name="Down Arrow 15"/>
          <p:cNvSpPr/>
          <p:nvPr/>
        </p:nvSpPr>
        <p:spPr>
          <a:xfrm rot="16200000">
            <a:off x="1409700" y="3390900"/>
            <a:ext cx="152400" cy="838200"/>
          </a:xfrm>
          <a:prstGeom prst="downArrow">
            <a:avLst>
              <a:gd name="adj1" fmla="val 50000"/>
              <a:gd name="adj2" fmla="val 50000"/>
            </a:avLst>
          </a:prstGeom>
          <a:solidFill>
            <a:schemeClr val="accent6">
              <a:lumMod val="75000"/>
            </a:schemeClr>
          </a:solidFill>
          <a:ln w="28575">
            <a:solidFill>
              <a:schemeClr val="bg1"/>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dirty="0">
              <a:solidFill>
                <a:prstClr val="black"/>
              </a:solidFill>
            </a:endParaRPr>
          </a:p>
        </p:txBody>
      </p:sp>
      <p:sp>
        <p:nvSpPr>
          <p:cNvPr id="22" name="Right Arrow 21"/>
          <p:cNvSpPr/>
          <p:nvPr/>
        </p:nvSpPr>
        <p:spPr>
          <a:xfrm rot="16200000">
            <a:off x="3619500" y="1409700"/>
            <a:ext cx="1066800" cy="228600"/>
          </a:xfrm>
          <a:prstGeom prst="rightArrow">
            <a:avLst>
              <a:gd name="adj1" fmla="val 50000"/>
              <a:gd name="adj2" fmla="val 50000"/>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24" name="Right Arrow 23"/>
          <p:cNvSpPr/>
          <p:nvPr/>
        </p:nvSpPr>
        <p:spPr>
          <a:xfrm rot="16200000">
            <a:off x="6819900" y="1409700"/>
            <a:ext cx="1066800" cy="228600"/>
          </a:xfrm>
          <a:prstGeom prst="rightArrow">
            <a:avLst>
              <a:gd name="adj1" fmla="val 50000"/>
              <a:gd name="adj2" fmla="val 50000"/>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25" name="Right Arrow 24"/>
          <p:cNvSpPr/>
          <p:nvPr/>
        </p:nvSpPr>
        <p:spPr>
          <a:xfrm rot="5400000">
            <a:off x="7048500" y="1409700"/>
            <a:ext cx="1066800" cy="228600"/>
          </a:xfrm>
          <a:prstGeom prst="rightArrow">
            <a:avLst>
              <a:gd name="adj1" fmla="val 50000"/>
              <a:gd name="adj2" fmla="val 50000"/>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26" name="Right Arrow 25"/>
          <p:cNvSpPr/>
          <p:nvPr/>
        </p:nvSpPr>
        <p:spPr>
          <a:xfrm rot="5400000">
            <a:off x="3848100" y="1409700"/>
            <a:ext cx="1066800" cy="228600"/>
          </a:xfrm>
          <a:prstGeom prst="rightArrow">
            <a:avLst>
              <a:gd name="adj1" fmla="val 50000"/>
              <a:gd name="adj2" fmla="val 50000"/>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3248025" y="4711700"/>
            <a:ext cx="1738313" cy="1550988"/>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b="1" dirty="0"/>
              <a:t>LAC Plus </a:t>
            </a:r>
          </a:p>
        </p:txBody>
      </p:sp>
      <p:grpSp>
        <p:nvGrpSpPr>
          <p:cNvPr id="10243" name="Group 16"/>
          <p:cNvGrpSpPr>
            <a:grpSpLocks/>
          </p:cNvGrpSpPr>
          <p:nvPr/>
        </p:nvGrpSpPr>
        <p:grpSpPr bwMode="auto">
          <a:xfrm>
            <a:off x="1371600" y="228600"/>
            <a:ext cx="6324600" cy="4953000"/>
            <a:chOff x="1371600" y="228600"/>
            <a:chExt cx="6324600" cy="4953375"/>
          </a:xfrm>
        </p:grpSpPr>
        <p:sp>
          <p:nvSpPr>
            <p:cNvPr id="16" name="Cloud Callout 15"/>
            <p:cNvSpPr/>
            <p:nvPr/>
          </p:nvSpPr>
          <p:spPr>
            <a:xfrm>
              <a:off x="1371600" y="228600"/>
              <a:ext cx="6324600" cy="1905000"/>
            </a:xfrm>
            <a:prstGeom prst="cloudCallout">
              <a:avLst>
                <a:gd name="adj1" fmla="val -1657"/>
                <a:gd name="adj2" fmla="val 82197"/>
              </a:avLst>
            </a:prstGeom>
            <a:solidFill>
              <a:schemeClr val="bg2"/>
            </a:solidFill>
            <a:effectLst>
              <a:outerShdw blurRad="40000" dist="20000" dir="5400000" rotWithShape="0">
                <a:srgbClr val="000000">
                  <a:alpha val="38000"/>
                </a:srgbClr>
              </a:out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en-US" sz="3200" b="1" dirty="0"/>
                <a:t>Care, Support and Treatment Programme</a:t>
              </a:r>
              <a:endParaRPr lang="en-US" b="1" dirty="0"/>
            </a:p>
          </p:txBody>
        </p:sp>
        <p:sp>
          <p:nvSpPr>
            <p:cNvPr id="9" name="Oval 8"/>
            <p:cNvSpPr/>
            <p:nvPr/>
          </p:nvSpPr>
          <p:spPr>
            <a:xfrm>
              <a:off x="3968750" y="3589592"/>
              <a:ext cx="1738313" cy="1551104"/>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b="1" dirty="0"/>
                <a:t>ART Plus Centre</a:t>
              </a:r>
            </a:p>
          </p:txBody>
        </p:sp>
        <p:sp>
          <p:nvSpPr>
            <p:cNvPr id="10" name="Oval 9"/>
            <p:cNvSpPr/>
            <p:nvPr/>
          </p:nvSpPr>
          <p:spPr>
            <a:xfrm>
              <a:off x="2519363" y="3630871"/>
              <a:ext cx="1738312" cy="1551104"/>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b="1" dirty="0"/>
                <a:t>Centre of  Excellence</a:t>
              </a:r>
            </a:p>
          </p:txBody>
        </p:sp>
        <p:sp>
          <p:nvSpPr>
            <p:cNvPr id="11" name="Oval 10"/>
            <p:cNvSpPr/>
            <p:nvPr/>
          </p:nvSpPr>
          <p:spPr>
            <a:xfrm>
              <a:off x="4800600" y="2514773"/>
              <a:ext cx="1738313" cy="1551105"/>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b="1" dirty="0"/>
                <a:t>Link ART Centre</a:t>
              </a:r>
            </a:p>
          </p:txBody>
        </p:sp>
        <p:sp>
          <p:nvSpPr>
            <p:cNvPr id="12" name="Oval 11"/>
            <p:cNvSpPr/>
            <p:nvPr/>
          </p:nvSpPr>
          <p:spPr>
            <a:xfrm>
              <a:off x="3200400" y="2438567"/>
              <a:ext cx="1905000" cy="1551105"/>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b="1" dirty="0"/>
                <a:t>Community  Care  Centre</a:t>
              </a:r>
            </a:p>
          </p:txBody>
        </p:sp>
        <p:sp>
          <p:nvSpPr>
            <p:cNvPr id="13" name="Oval 12"/>
            <p:cNvSpPr/>
            <p:nvPr/>
          </p:nvSpPr>
          <p:spPr>
            <a:xfrm>
              <a:off x="1828800" y="2490959"/>
              <a:ext cx="1738313" cy="1551104"/>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b="1" dirty="0"/>
                <a:t>ART  Centre</a:t>
              </a: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nvGraphicFramePr>
        <p:xfrm>
          <a:off x="685800" y="304800"/>
          <a:ext cx="8305800" cy="5943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14"/>
          <p:cNvGrpSpPr>
            <a:grpSpLocks/>
          </p:cNvGrpSpPr>
          <p:nvPr/>
        </p:nvGrpSpPr>
        <p:grpSpPr bwMode="auto">
          <a:xfrm>
            <a:off x="0" y="0"/>
            <a:ext cx="4953000" cy="3824288"/>
            <a:chOff x="23343" y="402608"/>
            <a:chExt cx="5451626" cy="4509448"/>
          </a:xfrm>
        </p:grpSpPr>
        <p:sp>
          <p:nvSpPr>
            <p:cNvPr id="8" name="Oval 7"/>
            <p:cNvSpPr/>
            <p:nvPr/>
          </p:nvSpPr>
          <p:spPr>
            <a:xfrm>
              <a:off x="1756680" y="3083193"/>
              <a:ext cx="1829440" cy="182886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LAC Plus </a:t>
              </a:r>
            </a:p>
          </p:txBody>
        </p:sp>
        <p:sp>
          <p:nvSpPr>
            <p:cNvPr id="9" name="Oval 8"/>
            <p:cNvSpPr/>
            <p:nvPr/>
          </p:nvSpPr>
          <p:spPr>
            <a:xfrm>
              <a:off x="2515016" y="1759748"/>
              <a:ext cx="1827693" cy="1828862"/>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ART Plus Centre</a:t>
              </a:r>
            </a:p>
          </p:txBody>
        </p:sp>
        <p:sp>
          <p:nvSpPr>
            <p:cNvPr id="7" name="Oval 6"/>
            <p:cNvSpPr/>
            <p:nvPr/>
          </p:nvSpPr>
          <p:spPr>
            <a:xfrm>
              <a:off x="991356" y="1810289"/>
              <a:ext cx="1827693" cy="182886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Centre of  Excellence</a:t>
              </a:r>
            </a:p>
          </p:txBody>
        </p:sp>
        <p:sp>
          <p:nvSpPr>
            <p:cNvPr id="10" name="Oval 9"/>
            <p:cNvSpPr/>
            <p:nvPr/>
          </p:nvSpPr>
          <p:spPr>
            <a:xfrm>
              <a:off x="3551175" y="402608"/>
              <a:ext cx="1923794" cy="182886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Link ART Centre</a:t>
              </a:r>
            </a:p>
          </p:txBody>
        </p:sp>
        <p:sp>
          <p:nvSpPr>
            <p:cNvPr id="11" name="Oval 10"/>
            <p:cNvSpPr/>
            <p:nvPr/>
          </p:nvSpPr>
          <p:spPr>
            <a:xfrm>
              <a:off x="2027515" y="402608"/>
              <a:ext cx="1939521" cy="182886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Community  Care  Centre</a:t>
              </a:r>
            </a:p>
          </p:txBody>
        </p:sp>
        <p:sp>
          <p:nvSpPr>
            <p:cNvPr id="12" name="Oval 11"/>
            <p:cNvSpPr/>
            <p:nvPr/>
          </p:nvSpPr>
          <p:spPr>
            <a:xfrm>
              <a:off x="23343" y="402608"/>
              <a:ext cx="2324958" cy="1828800"/>
            </a:xfrm>
            <a:prstGeom prst="ellipse">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en-US" sz="2800" b="1" dirty="0"/>
                <a:t>ART  Centre</a:t>
              </a:r>
            </a:p>
          </p:txBody>
        </p:sp>
      </p:grpSp>
      <p:sp>
        <p:nvSpPr>
          <p:cNvPr id="14" name="Oval 13"/>
          <p:cNvSpPr/>
          <p:nvPr/>
        </p:nvSpPr>
        <p:spPr>
          <a:xfrm>
            <a:off x="1981200" y="0"/>
            <a:ext cx="7162800" cy="6858000"/>
          </a:xfrm>
          <a:prstGeom prst="ellipse">
            <a:avLst/>
          </a:prstGeom>
          <a:ln/>
          <a:effectLst>
            <a:glow rad="228600">
              <a:schemeClr val="accent4">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nchor="ctr"/>
          <a:lstStyle/>
          <a:p>
            <a:pPr marL="6350" lvl="1" algn="ctr" fontAlgn="auto">
              <a:spcBef>
                <a:spcPts val="0"/>
              </a:spcBef>
              <a:spcAft>
                <a:spcPts val="0"/>
              </a:spcAft>
              <a:defRPr/>
            </a:pPr>
            <a:r>
              <a:rPr lang="en-US" sz="2800" b="1" dirty="0"/>
              <a:t>Services Provided to </a:t>
            </a:r>
            <a:r>
              <a:rPr lang="en-US" sz="2800" b="1" dirty="0" smtClean="0"/>
              <a:t>PLHIVs</a:t>
            </a:r>
            <a:endParaRPr lang="en-US" sz="2800" b="1" dirty="0"/>
          </a:p>
          <a:p>
            <a:pPr marL="6350" lvl="1" fontAlgn="auto">
              <a:spcBef>
                <a:spcPts val="0"/>
              </a:spcBef>
              <a:spcAft>
                <a:spcPts val="0"/>
              </a:spcAft>
              <a:defRPr/>
            </a:pPr>
            <a:r>
              <a:rPr lang="en-US" sz="2400" dirty="0">
                <a:sym typeface="Wingdings"/>
              </a:rPr>
              <a:t> </a:t>
            </a:r>
          </a:p>
          <a:p>
            <a:pPr marL="6350" lvl="1" fontAlgn="auto">
              <a:spcBef>
                <a:spcPts val="0"/>
              </a:spcBef>
              <a:spcAft>
                <a:spcPts val="0"/>
              </a:spcAft>
              <a:defRPr/>
            </a:pPr>
            <a:r>
              <a:rPr lang="en-US" sz="2400" dirty="0">
                <a:sym typeface="Wingdings"/>
              </a:rPr>
              <a:t> </a:t>
            </a:r>
            <a:r>
              <a:rPr lang="en-US" sz="2400" dirty="0"/>
              <a:t>Registration in Pre-ART care</a:t>
            </a:r>
          </a:p>
          <a:p>
            <a:pPr marL="233363" indent="-233363" fontAlgn="auto">
              <a:spcBef>
                <a:spcPts val="0"/>
              </a:spcBef>
              <a:spcAft>
                <a:spcPts val="0"/>
              </a:spcAft>
              <a:defRPr/>
            </a:pPr>
            <a:r>
              <a:rPr lang="en-US" sz="2400" dirty="0">
                <a:sym typeface="Wingdings"/>
              </a:rPr>
              <a:t> </a:t>
            </a:r>
            <a:r>
              <a:rPr lang="en-US" sz="2400" dirty="0"/>
              <a:t>Screening for eligibility to initiate ART</a:t>
            </a:r>
          </a:p>
          <a:p>
            <a:pPr fontAlgn="auto">
              <a:spcBef>
                <a:spcPts val="0"/>
              </a:spcBef>
              <a:spcAft>
                <a:spcPts val="0"/>
              </a:spcAft>
              <a:defRPr/>
            </a:pPr>
            <a:r>
              <a:rPr lang="en-US" sz="2400" dirty="0">
                <a:sym typeface="Wingdings"/>
              </a:rPr>
              <a:t> OI </a:t>
            </a:r>
            <a:r>
              <a:rPr lang="en-US" sz="2400" dirty="0"/>
              <a:t>diagnosis &amp; treatment</a:t>
            </a:r>
          </a:p>
          <a:p>
            <a:pPr fontAlgn="auto">
              <a:spcBef>
                <a:spcPts val="0"/>
              </a:spcBef>
              <a:spcAft>
                <a:spcPts val="0"/>
              </a:spcAft>
              <a:defRPr/>
            </a:pPr>
            <a:r>
              <a:rPr lang="en-US" sz="2400" dirty="0">
                <a:sym typeface="Wingdings"/>
              </a:rPr>
              <a:t> F</a:t>
            </a:r>
            <a:r>
              <a:rPr lang="en-US" sz="2400" dirty="0"/>
              <a:t>ree ART for eligible PLHIV</a:t>
            </a:r>
          </a:p>
          <a:p>
            <a:pPr fontAlgn="auto">
              <a:spcBef>
                <a:spcPts val="0"/>
              </a:spcBef>
              <a:spcAft>
                <a:spcPts val="0"/>
              </a:spcAft>
              <a:defRPr/>
            </a:pPr>
            <a:r>
              <a:rPr lang="en-US" sz="2400" dirty="0">
                <a:sym typeface="Wingdings"/>
              </a:rPr>
              <a:t> </a:t>
            </a:r>
            <a:r>
              <a:rPr lang="en-US" sz="2400" dirty="0"/>
              <a:t>Monitoring patients on ART </a:t>
            </a:r>
          </a:p>
          <a:p>
            <a:pPr fontAlgn="auto">
              <a:spcBef>
                <a:spcPts val="0"/>
              </a:spcBef>
              <a:spcAft>
                <a:spcPts val="0"/>
              </a:spcAft>
              <a:defRPr/>
            </a:pPr>
            <a:r>
              <a:rPr lang="en-US" sz="2400" dirty="0">
                <a:sym typeface="Wingdings"/>
              </a:rPr>
              <a:t> </a:t>
            </a:r>
            <a:r>
              <a:rPr lang="en-US" sz="2400" dirty="0"/>
              <a:t>In-patient </a:t>
            </a:r>
            <a:r>
              <a:rPr lang="en-US" sz="2400" dirty="0" smtClean="0"/>
              <a:t>care </a:t>
            </a:r>
            <a:r>
              <a:rPr lang="en-US" sz="2400" dirty="0"/>
              <a:t>when required</a:t>
            </a:r>
          </a:p>
          <a:p>
            <a:pPr fontAlgn="auto">
              <a:spcBef>
                <a:spcPts val="0"/>
              </a:spcBef>
              <a:spcAft>
                <a:spcPts val="0"/>
              </a:spcAft>
              <a:buFont typeface="Wingdings"/>
              <a:buChar char="S"/>
              <a:defRPr/>
            </a:pPr>
            <a:r>
              <a:rPr lang="en-US" sz="2400" dirty="0"/>
              <a:t>Facilitation of </a:t>
            </a:r>
            <a:r>
              <a:rPr lang="en-US" sz="2400" dirty="0" smtClean="0"/>
              <a:t>access </a:t>
            </a:r>
            <a:r>
              <a:rPr lang="en-US" sz="2400" dirty="0"/>
              <a:t>to   </a:t>
            </a:r>
          </a:p>
          <a:p>
            <a:pPr fontAlgn="auto">
              <a:spcBef>
                <a:spcPts val="0"/>
              </a:spcBef>
              <a:spcAft>
                <a:spcPts val="0"/>
              </a:spcAft>
              <a:defRPr/>
            </a:pPr>
            <a:r>
              <a:rPr lang="en-US" sz="2400" dirty="0"/>
              <a:t>   specialist’s care</a:t>
            </a:r>
          </a:p>
          <a:p>
            <a:pPr fontAlgn="auto">
              <a:spcBef>
                <a:spcPts val="0"/>
              </a:spcBef>
              <a:spcAft>
                <a:spcPts val="0"/>
              </a:spcAft>
              <a:defRPr/>
            </a:pPr>
            <a:r>
              <a:rPr lang="en-US" sz="2400" dirty="0">
                <a:sym typeface="Wingdings"/>
              </a:rPr>
              <a:t> ART adherence c</a:t>
            </a:r>
            <a:r>
              <a:rPr lang="en-US" sz="2400" dirty="0"/>
              <a:t>ounselling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14"/>
          <p:cNvGrpSpPr>
            <a:grpSpLocks/>
          </p:cNvGrpSpPr>
          <p:nvPr/>
        </p:nvGrpSpPr>
        <p:grpSpPr bwMode="auto">
          <a:xfrm>
            <a:off x="0" y="0"/>
            <a:ext cx="4633913" cy="4065588"/>
            <a:chOff x="263856" y="222874"/>
            <a:chExt cx="4875297" cy="4794412"/>
          </a:xfrm>
        </p:grpSpPr>
        <p:sp>
          <p:nvSpPr>
            <p:cNvPr id="8" name="Oval 7"/>
            <p:cNvSpPr/>
            <p:nvPr/>
          </p:nvSpPr>
          <p:spPr>
            <a:xfrm>
              <a:off x="1706904" y="3188258"/>
              <a:ext cx="1828863" cy="1829028"/>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LAC Plus </a:t>
              </a:r>
            </a:p>
          </p:txBody>
        </p:sp>
        <p:sp>
          <p:nvSpPr>
            <p:cNvPr id="9" name="Oval 8"/>
            <p:cNvSpPr/>
            <p:nvPr/>
          </p:nvSpPr>
          <p:spPr>
            <a:xfrm>
              <a:off x="2428428" y="1930216"/>
              <a:ext cx="1828863" cy="1829028"/>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ART Plus Centre</a:t>
              </a:r>
            </a:p>
          </p:txBody>
        </p:sp>
        <p:sp>
          <p:nvSpPr>
            <p:cNvPr id="7" name="Oval 6"/>
            <p:cNvSpPr/>
            <p:nvPr/>
          </p:nvSpPr>
          <p:spPr>
            <a:xfrm>
              <a:off x="905211" y="1930216"/>
              <a:ext cx="1828863" cy="1829028"/>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Centre of  Excellence</a:t>
              </a:r>
            </a:p>
          </p:txBody>
        </p:sp>
        <p:sp>
          <p:nvSpPr>
            <p:cNvPr id="10" name="Oval 9"/>
            <p:cNvSpPr/>
            <p:nvPr/>
          </p:nvSpPr>
          <p:spPr>
            <a:xfrm>
              <a:off x="3310290" y="509304"/>
              <a:ext cx="1828863" cy="1827156"/>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Link ART Centre</a:t>
              </a:r>
            </a:p>
          </p:txBody>
        </p:sp>
        <p:sp>
          <p:nvSpPr>
            <p:cNvPr id="12" name="Oval 11"/>
            <p:cNvSpPr/>
            <p:nvPr/>
          </p:nvSpPr>
          <p:spPr>
            <a:xfrm>
              <a:off x="263856" y="465160"/>
              <a:ext cx="1828800" cy="1828800"/>
            </a:xfrm>
            <a:prstGeom prst="ellipse">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en-US" dirty="0"/>
                <a:t>ART  </a:t>
              </a:r>
              <a:r>
                <a:rPr lang="en-US" dirty="0" err="1"/>
                <a:t>Centres</a:t>
              </a:r>
              <a:endParaRPr lang="en-US" dirty="0"/>
            </a:p>
          </p:txBody>
        </p:sp>
        <p:sp>
          <p:nvSpPr>
            <p:cNvPr id="11" name="Oval 10"/>
            <p:cNvSpPr/>
            <p:nvPr/>
          </p:nvSpPr>
          <p:spPr>
            <a:xfrm>
              <a:off x="1306079" y="222874"/>
              <a:ext cx="2645565" cy="2516083"/>
            </a:xfrm>
            <a:prstGeom prst="ellipse">
              <a:avLst/>
            </a:prstGeom>
            <a:effectLst>
              <a:glow rad="228600">
                <a:schemeClr val="accent6">
                  <a:satMod val="175000"/>
                  <a:alpha val="40000"/>
                </a:schemeClr>
              </a:glow>
              <a:outerShdw blurRad="40000" dist="20000" dir="5400000" rotWithShape="0">
                <a:srgbClr val="000000">
                  <a:alpha val="38000"/>
                </a:srgbClr>
              </a:outerShdw>
              <a:softEdge rad="31750"/>
            </a:effectLst>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sz="2400" b="1" dirty="0"/>
                <a:t>Community  Care  Centre</a:t>
              </a:r>
            </a:p>
          </p:txBody>
        </p:sp>
      </p:grpSp>
      <p:sp>
        <p:nvSpPr>
          <p:cNvPr id="14" name="Oval 13"/>
          <p:cNvSpPr/>
          <p:nvPr/>
        </p:nvSpPr>
        <p:spPr>
          <a:xfrm>
            <a:off x="2209800" y="609600"/>
            <a:ext cx="6823872" cy="6248400"/>
          </a:xfrm>
          <a:prstGeom prst="ellipse">
            <a:avLst/>
          </a:prstGeom>
          <a:ln/>
          <a:effectLst>
            <a:glow rad="228600">
              <a:schemeClr val="accent6">
                <a:satMod val="175000"/>
                <a:alpha val="40000"/>
              </a:schemeClr>
            </a:glow>
            <a:outerShdw blurRad="40000" dist="20000" dir="5400000" rotWithShape="0">
              <a:srgbClr val="000000">
                <a:alpha val="38000"/>
              </a:srgbClr>
            </a:outerShdw>
            <a:softEdge rad="63500"/>
          </a:effectLst>
        </p:spPr>
        <p:style>
          <a:lnRef idx="1">
            <a:schemeClr val="accent3"/>
          </a:lnRef>
          <a:fillRef idx="2">
            <a:schemeClr val="accent3"/>
          </a:fillRef>
          <a:effectRef idx="1">
            <a:schemeClr val="accent3"/>
          </a:effectRef>
          <a:fontRef idx="minor">
            <a:schemeClr val="dk1"/>
          </a:fontRef>
        </p:style>
        <p:txBody>
          <a:bodyPr anchor="ctr"/>
          <a:lstStyle/>
          <a:p>
            <a:pPr marL="6350" lvl="1" algn="ctr" fontAlgn="auto">
              <a:spcBef>
                <a:spcPts val="0"/>
              </a:spcBef>
              <a:spcAft>
                <a:spcPts val="0"/>
              </a:spcAft>
              <a:defRPr/>
            </a:pPr>
            <a:r>
              <a:rPr lang="en-US" sz="2200" b="1" dirty="0">
                <a:sym typeface="Wingdings"/>
              </a:rPr>
              <a:t>Services Provided to PLHIV </a:t>
            </a:r>
            <a:r>
              <a:rPr lang="en-US" sz="2200" b="1" dirty="0" smtClean="0">
                <a:sym typeface="Wingdings"/>
              </a:rPr>
              <a:t>s</a:t>
            </a:r>
            <a:endParaRPr lang="en-US" sz="2200" b="1" dirty="0">
              <a:sym typeface="Wingdings"/>
            </a:endParaRPr>
          </a:p>
          <a:p>
            <a:pPr marL="6350" lvl="1" fontAlgn="auto">
              <a:spcBef>
                <a:spcPts val="0"/>
              </a:spcBef>
              <a:spcAft>
                <a:spcPts val="0"/>
              </a:spcAft>
              <a:defRPr/>
            </a:pPr>
            <a:endParaRPr lang="en-US" sz="2200" b="1" u="sng" dirty="0">
              <a:sym typeface="Wingdings"/>
            </a:endParaRPr>
          </a:p>
          <a:p>
            <a:pPr marL="6350" lvl="1" fontAlgn="auto">
              <a:spcBef>
                <a:spcPts val="0"/>
              </a:spcBef>
              <a:spcAft>
                <a:spcPts val="0"/>
              </a:spcAft>
              <a:defRPr/>
            </a:pPr>
            <a:r>
              <a:rPr lang="en-US" sz="2200" dirty="0">
                <a:sym typeface="Wingdings"/>
              </a:rPr>
              <a:t> </a:t>
            </a:r>
            <a:r>
              <a:rPr lang="en-US" sz="2200" dirty="0"/>
              <a:t>Basic medical care to </a:t>
            </a:r>
            <a:r>
              <a:rPr lang="en-US" sz="2200" dirty="0" smtClean="0"/>
              <a:t>PLHIVs</a:t>
            </a:r>
            <a:endParaRPr lang="en-US" sz="2200" dirty="0"/>
          </a:p>
          <a:p>
            <a:pPr marL="6350" lvl="1" fontAlgn="auto">
              <a:spcBef>
                <a:spcPts val="0"/>
              </a:spcBef>
              <a:spcAft>
                <a:spcPts val="0"/>
              </a:spcAft>
              <a:buFont typeface="Wingdings"/>
              <a:buChar char="S"/>
              <a:defRPr/>
            </a:pPr>
            <a:r>
              <a:rPr lang="en-US" sz="2200" dirty="0"/>
              <a:t> Management of minor OIs</a:t>
            </a:r>
          </a:p>
          <a:p>
            <a:pPr marL="6350" lvl="1" fontAlgn="auto">
              <a:spcBef>
                <a:spcPts val="0"/>
              </a:spcBef>
              <a:spcAft>
                <a:spcPts val="0"/>
              </a:spcAft>
              <a:buFont typeface="Wingdings"/>
              <a:buChar char="S"/>
              <a:defRPr/>
            </a:pPr>
            <a:r>
              <a:rPr lang="en-US" sz="2200" dirty="0"/>
              <a:t> In-patient admission during/around                     </a:t>
            </a:r>
          </a:p>
          <a:p>
            <a:pPr marL="6350" lvl="1" fontAlgn="auto">
              <a:spcBef>
                <a:spcPts val="0"/>
              </a:spcBef>
              <a:spcAft>
                <a:spcPts val="0"/>
              </a:spcAft>
              <a:defRPr/>
            </a:pPr>
            <a:r>
              <a:rPr lang="en-US" sz="2200" dirty="0"/>
              <a:t>    ART initiation period</a:t>
            </a:r>
          </a:p>
          <a:p>
            <a:pPr marL="6350" lvl="1" fontAlgn="auto">
              <a:spcBef>
                <a:spcPts val="0"/>
              </a:spcBef>
              <a:spcAft>
                <a:spcPts val="0"/>
              </a:spcAft>
              <a:buFont typeface="Wingdings"/>
              <a:buChar char="S"/>
              <a:defRPr/>
            </a:pPr>
            <a:r>
              <a:rPr lang="en-US" sz="2200" dirty="0"/>
              <a:t> Watch for side effects / complications</a:t>
            </a:r>
          </a:p>
          <a:p>
            <a:pPr marL="6350" lvl="1" fontAlgn="auto">
              <a:spcBef>
                <a:spcPts val="0"/>
              </a:spcBef>
              <a:spcAft>
                <a:spcPts val="0"/>
              </a:spcAft>
              <a:defRPr/>
            </a:pPr>
            <a:r>
              <a:rPr lang="en-US" sz="2200" dirty="0">
                <a:sym typeface="Wingdings"/>
              </a:rPr>
              <a:t> </a:t>
            </a:r>
            <a:r>
              <a:rPr lang="en-US" sz="2200" dirty="0"/>
              <a:t>ART adherence education &amp; support </a:t>
            </a:r>
          </a:p>
          <a:p>
            <a:pPr marL="6350" lvl="1" fontAlgn="auto">
              <a:spcBef>
                <a:spcPts val="0"/>
              </a:spcBef>
              <a:spcAft>
                <a:spcPts val="0"/>
              </a:spcAft>
              <a:buFont typeface="Wingdings"/>
              <a:buChar char="S"/>
              <a:defRPr/>
            </a:pPr>
            <a:r>
              <a:rPr lang="en-US" sz="2200" dirty="0"/>
              <a:t> Education on </a:t>
            </a:r>
          </a:p>
          <a:p>
            <a:pPr marL="463550" lvl="2" fontAlgn="auto">
              <a:spcBef>
                <a:spcPts val="0"/>
              </a:spcBef>
              <a:spcAft>
                <a:spcPts val="0"/>
              </a:spcAft>
              <a:buFont typeface="Courier New" pitchFamily="49" charset="0"/>
              <a:buChar char="o"/>
              <a:defRPr/>
            </a:pPr>
            <a:r>
              <a:rPr lang="en-US" sz="2000" dirty="0"/>
              <a:t> Nutrition, hygiene &amp; home-based care</a:t>
            </a:r>
          </a:p>
          <a:p>
            <a:pPr marL="463550" lvl="2" fontAlgn="auto">
              <a:spcBef>
                <a:spcPts val="0"/>
              </a:spcBef>
              <a:spcAft>
                <a:spcPts val="0"/>
              </a:spcAft>
              <a:buFont typeface="Courier New" pitchFamily="49" charset="0"/>
              <a:buChar char="o"/>
              <a:defRPr/>
            </a:pPr>
            <a:r>
              <a:rPr lang="en-US" sz="2000" dirty="0">
                <a:sym typeface="Wingdings"/>
              </a:rPr>
              <a:t> P</a:t>
            </a:r>
            <a:r>
              <a:rPr lang="en-US" sz="2000" dirty="0"/>
              <a:t>ositive prevention </a:t>
            </a:r>
          </a:p>
          <a:p>
            <a:pPr marL="6350" lvl="1" fontAlgn="auto">
              <a:spcBef>
                <a:spcPts val="0"/>
              </a:spcBef>
              <a:spcAft>
                <a:spcPts val="0"/>
              </a:spcAft>
              <a:buFont typeface="Wingdings"/>
              <a:buChar char="S"/>
              <a:defRPr/>
            </a:pPr>
            <a:r>
              <a:rPr lang="en-US" sz="2200" dirty="0"/>
              <a:t>  Missed/defaulter tracing &amp; follow-up</a:t>
            </a:r>
          </a:p>
          <a:p>
            <a:pPr marL="6350" lvl="1" fontAlgn="auto">
              <a:spcBef>
                <a:spcPts val="0"/>
              </a:spcBef>
              <a:spcAft>
                <a:spcPts val="0"/>
              </a:spcAft>
              <a:defRPr/>
            </a:pPr>
            <a:r>
              <a:rPr lang="en-US" sz="2200" dirty="0">
                <a:sym typeface="Wingdings"/>
              </a:rPr>
              <a:t>  </a:t>
            </a:r>
            <a:r>
              <a:rPr lang="en-US" sz="2200" dirty="0"/>
              <a:t>Referrals to linked services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14"/>
          <p:cNvGrpSpPr>
            <a:grpSpLocks/>
          </p:cNvGrpSpPr>
          <p:nvPr/>
        </p:nvGrpSpPr>
        <p:grpSpPr bwMode="auto">
          <a:xfrm>
            <a:off x="0" y="0"/>
            <a:ext cx="4909852" cy="3778250"/>
            <a:chOff x="263856" y="393025"/>
            <a:chExt cx="5165128" cy="4456343"/>
          </a:xfrm>
        </p:grpSpPr>
        <p:sp>
          <p:nvSpPr>
            <p:cNvPr id="8" name="Oval 7"/>
            <p:cNvSpPr/>
            <p:nvPr/>
          </p:nvSpPr>
          <p:spPr>
            <a:xfrm>
              <a:off x="1706769" y="3020021"/>
              <a:ext cx="1828692" cy="1829347"/>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LAC Plus </a:t>
              </a:r>
            </a:p>
          </p:txBody>
        </p:sp>
        <p:sp>
          <p:nvSpPr>
            <p:cNvPr id="7" name="Oval 6"/>
            <p:cNvSpPr/>
            <p:nvPr/>
          </p:nvSpPr>
          <p:spPr>
            <a:xfrm>
              <a:off x="824989" y="1851635"/>
              <a:ext cx="1828692" cy="1829347"/>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Centre of  Excellence</a:t>
              </a:r>
            </a:p>
          </p:txBody>
        </p:sp>
        <p:sp>
          <p:nvSpPr>
            <p:cNvPr id="12" name="Oval 11"/>
            <p:cNvSpPr/>
            <p:nvPr/>
          </p:nvSpPr>
          <p:spPr>
            <a:xfrm>
              <a:off x="263856" y="465160"/>
              <a:ext cx="1828800" cy="1828800"/>
            </a:xfrm>
            <a:prstGeom prst="ellipse">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en-US" dirty="0"/>
                <a:t>ART  Centre</a:t>
              </a:r>
            </a:p>
          </p:txBody>
        </p:sp>
        <p:sp>
          <p:nvSpPr>
            <p:cNvPr id="11" name="Oval 10"/>
            <p:cNvSpPr/>
            <p:nvPr/>
          </p:nvSpPr>
          <p:spPr>
            <a:xfrm>
              <a:off x="1577132" y="393025"/>
              <a:ext cx="1939272" cy="1828800"/>
            </a:xfrm>
            <a:prstGeom prst="ellipse">
              <a:avLst/>
            </a:prstGeom>
            <a:effectLst>
              <a:glow rad="228600">
                <a:schemeClr val="accent6">
                  <a:satMod val="175000"/>
                  <a:alpha val="40000"/>
                </a:schemeClr>
              </a:glow>
              <a:outerShdw blurRad="40000" dist="20000" dir="5400000" rotWithShape="0">
                <a:srgbClr val="000000">
                  <a:alpha val="38000"/>
                </a:srgbClr>
              </a:outerShdw>
              <a:softEdge rad="31750"/>
            </a:effectLst>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dirty="0"/>
                <a:t>Community  Care  Centre</a:t>
              </a:r>
            </a:p>
          </p:txBody>
        </p:sp>
        <p:sp>
          <p:nvSpPr>
            <p:cNvPr id="9" name="Oval 8"/>
            <p:cNvSpPr/>
            <p:nvPr/>
          </p:nvSpPr>
          <p:spPr>
            <a:xfrm>
              <a:off x="2267902" y="1761760"/>
              <a:ext cx="1828692" cy="1829347"/>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ART Plus Centre</a:t>
              </a:r>
            </a:p>
          </p:txBody>
        </p:sp>
        <p:sp>
          <p:nvSpPr>
            <p:cNvPr id="10" name="Oval 9"/>
            <p:cNvSpPr/>
            <p:nvPr/>
          </p:nvSpPr>
          <p:spPr>
            <a:xfrm>
              <a:off x="2989358" y="393025"/>
              <a:ext cx="2439626" cy="2225277"/>
            </a:xfrm>
            <a:prstGeom prst="ellipse">
              <a:avLst/>
            </a:prstGeom>
            <a:solidFill>
              <a:srgbClr val="EAEAEA"/>
            </a:solidFill>
            <a:ln>
              <a:noFill/>
            </a:ln>
            <a:effectLst>
              <a:glow rad="228600">
                <a:schemeClr val="tx1">
                  <a:alpha val="40000"/>
                </a:schemeClr>
              </a:glow>
              <a:innerShdw blurRad="114300">
                <a:prstClr val="black"/>
              </a:innerShdw>
              <a:softEdge rad="63500"/>
            </a:effectLst>
            <a:scene3d>
              <a:camera prst="orthographicFront">
                <a:rot lat="0" lon="0" rev="0"/>
              </a:camera>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en-US" sz="3200" b="1" dirty="0"/>
                <a:t>Link ART Centre</a:t>
              </a:r>
            </a:p>
          </p:txBody>
        </p:sp>
      </p:grpSp>
      <p:sp>
        <p:nvSpPr>
          <p:cNvPr id="14" name="Oval 13"/>
          <p:cNvSpPr/>
          <p:nvPr/>
        </p:nvSpPr>
        <p:spPr>
          <a:xfrm>
            <a:off x="2514600" y="1143000"/>
            <a:ext cx="6629400" cy="5715000"/>
          </a:xfrm>
          <a:prstGeom prst="ellipse">
            <a:avLst/>
          </a:prstGeom>
          <a:solidFill>
            <a:schemeClr val="bg1">
              <a:lumMod val="85000"/>
            </a:schemeClr>
          </a:solidFill>
          <a:ln>
            <a:noFill/>
          </a:ln>
          <a:effectLst>
            <a:glow rad="228600">
              <a:schemeClr val="tx1">
                <a:alpha val="40000"/>
              </a:schemeClr>
            </a:glow>
            <a:innerShdw blurRad="114300">
              <a:prstClr val="black"/>
            </a:innerShdw>
            <a:softEdge rad="63500"/>
          </a:effectLst>
          <a:scene3d>
            <a:camera prst="obliqueTopRight"/>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anchor="ctr"/>
          <a:lstStyle/>
          <a:p>
            <a:pPr marL="0" lvl="1" fontAlgn="auto">
              <a:spcBef>
                <a:spcPts val="0"/>
              </a:spcBef>
              <a:spcAft>
                <a:spcPts val="0"/>
              </a:spcAft>
              <a:defRPr/>
            </a:pPr>
            <a:r>
              <a:rPr lang="en-US" sz="2400" b="1" dirty="0">
                <a:solidFill>
                  <a:schemeClr val="tx1"/>
                </a:solidFill>
                <a:sym typeface="Wingdings"/>
              </a:rPr>
              <a:t>  </a:t>
            </a:r>
            <a:r>
              <a:rPr lang="en-US" sz="2800" b="1" dirty="0">
                <a:solidFill>
                  <a:schemeClr val="tx1"/>
                </a:solidFill>
                <a:latin typeface="Perpetua" pitchFamily="18" charset="0"/>
                <a:sym typeface="Wingdings"/>
              </a:rPr>
              <a:t>Services Provided to </a:t>
            </a:r>
            <a:r>
              <a:rPr lang="en-US" sz="2800" b="1" dirty="0" smtClean="0">
                <a:solidFill>
                  <a:schemeClr val="tx1"/>
                </a:solidFill>
                <a:latin typeface="Perpetua" pitchFamily="18" charset="0"/>
                <a:sym typeface="Wingdings"/>
              </a:rPr>
              <a:t> PLHIVs</a:t>
            </a:r>
            <a:endParaRPr lang="en-US" sz="2800" b="1" dirty="0">
              <a:solidFill>
                <a:schemeClr val="tx1"/>
              </a:solidFill>
              <a:latin typeface="Perpetua" pitchFamily="18" charset="0"/>
              <a:sym typeface="Wingdings"/>
            </a:endParaRPr>
          </a:p>
          <a:p>
            <a:pPr marL="0" lvl="1" fontAlgn="auto">
              <a:spcBef>
                <a:spcPts val="0"/>
              </a:spcBef>
              <a:spcAft>
                <a:spcPts val="0"/>
              </a:spcAft>
              <a:defRPr/>
            </a:pPr>
            <a:endParaRPr lang="en-US" sz="2400" dirty="0">
              <a:solidFill>
                <a:schemeClr val="tx1"/>
              </a:solidFill>
              <a:sym typeface="Wingdings"/>
            </a:endParaRPr>
          </a:p>
          <a:p>
            <a:pPr marL="0" lvl="1" fontAlgn="auto">
              <a:spcBef>
                <a:spcPts val="0"/>
              </a:spcBef>
              <a:spcAft>
                <a:spcPts val="0"/>
              </a:spcAft>
              <a:defRPr/>
            </a:pPr>
            <a:r>
              <a:rPr lang="en-US" sz="2800" dirty="0">
                <a:solidFill>
                  <a:schemeClr val="tx1"/>
                </a:solidFill>
                <a:sym typeface="Wingdings"/>
              </a:rPr>
              <a:t> </a:t>
            </a:r>
            <a:r>
              <a:rPr lang="en-US" sz="2600" dirty="0">
                <a:solidFill>
                  <a:schemeClr val="tx1"/>
                </a:solidFill>
              </a:rPr>
              <a:t>ARV drug distribution</a:t>
            </a:r>
          </a:p>
          <a:p>
            <a:pPr marL="0" lvl="1" fontAlgn="auto">
              <a:spcBef>
                <a:spcPts val="0"/>
              </a:spcBef>
              <a:spcAft>
                <a:spcPts val="0"/>
              </a:spcAft>
              <a:defRPr/>
            </a:pPr>
            <a:r>
              <a:rPr lang="en-US" sz="2600" dirty="0">
                <a:solidFill>
                  <a:schemeClr val="tx1"/>
                </a:solidFill>
                <a:sym typeface="Wingdings"/>
              </a:rPr>
              <a:t> </a:t>
            </a:r>
            <a:r>
              <a:rPr lang="en-US" sz="2600" dirty="0">
                <a:solidFill>
                  <a:schemeClr val="tx1"/>
                </a:solidFill>
              </a:rPr>
              <a:t>Monitoring of </a:t>
            </a:r>
            <a:r>
              <a:rPr lang="en-US" sz="2600" dirty="0" smtClean="0">
                <a:solidFill>
                  <a:schemeClr val="tx1"/>
                </a:solidFill>
              </a:rPr>
              <a:t>PLHIVs </a:t>
            </a:r>
            <a:r>
              <a:rPr lang="en-US" sz="2600" dirty="0">
                <a:solidFill>
                  <a:schemeClr val="tx1"/>
                </a:solidFill>
              </a:rPr>
              <a:t>on ART</a:t>
            </a:r>
          </a:p>
          <a:p>
            <a:pPr marL="0" lvl="1" fontAlgn="auto">
              <a:spcBef>
                <a:spcPts val="0"/>
              </a:spcBef>
              <a:spcAft>
                <a:spcPts val="0"/>
              </a:spcAft>
              <a:defRPr/>
            </a:pPr>
            <a:r>
              <a:rPr lang="en-US" sz="2600" dirty="0">
                <a:solidFill>
                  <a:schemeClr val="tx1"/>
                </a:solidFill>
                <a:sym typeface="Wingdings"/>
              </a:rPr>
              <a:t> </a:t>
            </a:r>
            <a:r>
              <a:rPr lang="en-US" sz="2600" dirty="0">
                <a:solidFill>
                  <a:schemeClr val="tx1"/>
                </a:solidFill>
              </a:rPr>
              <a:t>Identification of side-effects</a:t>
            </a:r>
          </a:p>
          <a:p>
            <a:pPr marL="0" lvl="1" fontAlgn="auto">
              <a:spcBef>
                <a:spcPts val="0"/>
              </a:spcBef>
              <a:spcAft>
                <a:spcPts val="0"/>
              </a:spcAft>
              <a:buFont typeface="Wingdings"/>
              <a:buChar char="S"/>
              <a:defRPr/>
            </a:pPr>
            <a:r>
              <a:rPr lang="en-US" sz="2600" dirty="0">
                <a:solidFill>
                  <a:schemeClr val="tx1"/>
                </a:solidFill>
              </a:rPr>
              <a:t>Treatment of minor OIs</a:t>
            </a:r>
          </a:p>
          <a:p>
            <a:pPr marL="287338" lvl="1" indent="-287338" fontAlgn="auto">
              <a:spcBef>
                <a:spcPts val="0"/>
              </a:spcBef>
              <a:spcAft>
                <a:spcPts val="0"/>
              </a:spcAft>
              <a:buFont typeface="Wingdings"/>
              <a:buChar char="S"/>
              <a:defRPr/>
            </a:pPr>
            <a:r>
              <a:rPr lang="en-US" sz="2600" dirty="0">
                <a:solidFill>
                  <a:schemeClr val="tx1"/>
                </a:solidFill>
              </a:rPr>
              <a:t>Counselling on positive prevention, nutrition &amp; adherence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 14"/>
          <p:cNvGrpSpPr>
            <a:grpSpLocks/>
          </p:cNvGrpSpPr>
          <p:nvPr/>
        </p:nvGrpSpPr>
        <p:grpSpPr bwMode="auto">
          <a:xfrm>
            <a:off x="0" y="0"/>
            <a:ext cx="4833938" cy="4141788"/>
            <a:chOff x="263856" y="324557"/>
            <a:chExt cx="5085267" cy="4884279"/>
          </a:xfrm>
        </p:grpSpPr>
        <p:sp>
          <p:nvSpPr>
            <p:cNvPr id="10" name="Oval 9"/>
            <p:cNvSpPr/>
            <p:nvPr/>
          </p:nvSpPr>
          <p:spPr>
            <a:xfrm>
              <a:off x="3150010" y="324557"/>
              <a:ext cx="2199113" cy="1797340"/>
            </a:xfrm>
            <a:prstGeom prst="ellipse">
              <a:avLst/>
            </a:prstGeom>
            <a:gradFill flip="none" rotWithShape="1">
              <a:gsLst>
                <a:gs pos="0">
                  <a:schemeClr val="dk1">
                    <a:tint val="50000"/>
                    <a:satMod val="300000"/>
                  </a:schemeClr>
                </a:gs>
                <a:gs pos="35000">
                  <a:schemeClr val="dk1">
                    <a:tint val="37000"/>
                    <a:satMod val="300000"/>
                  </a:schemeClr>
                </a:gs>
                <a:gs pos="100000">
                  <a:schemeClr val="dk1">
                    <a:tint val="15000"/>
                    <a:satMod val="350000"/>
                  </a:schemeClr>
                </a:gs>
              </a:gsLst>
              <a:path path="circle">
                <a:fillToRect l="50000" t="50000" r="50000" b="50000"/>
              </a:path>
              <a:tileRect/>
            </a:gradFill>
            <a:ln>
              <a:noFill/>
            </a:ln>
            <a:effectLst>
              <a:glow rad="228600">
                <a:schemeClr val="tx1">
                  <a:alpha val="40000"/>
                </a:schemeClr>
              </a:glow>
              <a:innerShdw blurRad="114300">
                <a:prstClr val="black"/>
              </a:innerShdw>
              <a:softEdge rad="63500"/>
            </a:effectLst>
            <a:scene3d>
              <a:camera prst="orthographicFront">
                <a:rot lat="0" lon="0" rev="0"/>
              </a:camera>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en-US" sz="2000" dirty="0"/>
                <a:t>Link ART Centre</a:t>
              </a:r>
            </a:p>
          </p:txBody>
        </p:sp>
        <p:sp>
          <p:nvSpPr>
            <p:cNvPr id="8" name="Oval 7"/>
            <p:cNvSpPr/>
            <p:nvPr/>
          </p:nvSpPr>
          <p:spPr>
            <a:xfrm>
              <a:off x="1466284" y="3379805"/>
              <a:ext cx="1828692" cy="1829031"/>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LAC Plus </a:t>
              </a:r>
            </a:p>
          </p:txBody>
        </p:sp>
        <p:sp>
          <p:nvSpPr>
            <p:cNvPr id="12" name="Oval 11"/>
            <p:cNvSpPr/>
            <p:nvPr/>
          </p:nvSpPr>
          <p:spPr>
            <a:xfrm>
              <a:off x="263856" y="324557"/>
              <a:ext cx="1828800" cy="1828801"/>
            </a:xfrm>
            <a:prstGeom prst="ellipse">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en-US" dirty="0"/>
                <a:t>ART  Centre</a:t>
              </a:r>
            </a:p>
          </p:txBody>
        </p:sp>
        <p:sp>
          <p:nvSpPr>
            <p:cNvPr id="11" name="Oval 10"/>
            <p:cNvSpPr/>
            <p:nvPr/>
          </p:nvSpPr>
          <p:spPr>
            <a:xfrm>
              <a:off x="1626762" y="324557"/>
              <a:ext cx="1939272" cy="1828801"/>
            </a:xfrm>
            <a:prstGeom prst="ellipse">
              <a:avLst/>
            </a:prstGeom>
            <a:effectLst>
              <a:glow rad="228600">
                <a:schemeClr val="accent6">
                  <a:satMod val="175000"/>
                  <a:alpha val="40000"/>
                </a:schemeClr>
              </a:glow>
              <a:outerShdw blurRad="40000" dist="20000" dir="5400000" rotWithShape="0">
                <a:srgbClr val="000000">
                  <a:alpha val="38000"/>
                </a:srgbClr>
              </a:outerShdw>
              <a:softEdge rad="31750"/>
            </a:effectLst>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dirty="0"/>
                <a:t>Community  Care  Centre</a:t>
              </a:r>
            </a:p>
          </p:txBody>
        </p:sp>
        <p:sp>
          <p:nvSpPr>
            <p:cNvPr id="9" name="Oval 8"/>
            <p:cNvSpPr/>
            <p:nvPr/>
          </p:nvSpPr>
          <p:spPr>
            <a:xfrm>
              <a:off x="2428226" y="1762321"/>
              <a:ext cx="1828692" cy="1829031"/>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dirty="0"/>
                <a:t>ART Plus Centre</a:t>
              </a:r>
            </a:p>
          </p:txBody>
        </p:sp>
        <p:sp>
          <p:nvSpPr>
            <p:cNvPr id="7" name="Oval 6"/>
            <p:cNvSpPr/>
            <p:nvPr/>
          </p:nvSpPr>
          <p:spPr>
            <a:xfrm>
              <a:off x="504369" y="1313020"/>
              <a:ext cx="2885799" cy="2965686"/>
            </a:xfrm>
            <a:prstGeom prst="ellipse">
              <a:avLst/>
            </a:prstGeom>
            <a:gradFill flip="none" rotWithShape="1">
              <a:gsLst>
                <a:gs pos="0">
                  <a:srgbClr val="F2D31C">
                    <a:tint val="66000"/>
                    <a:satMod val="160000"/>
                  </a:srgbClr>
                </a:gs>
                <a:gs pos="50000">
                  <a:srgbClr val="F2D31C">
                    <a:tint val="44500"/>
                    <a:satMod val="160000"/>
                  </a:srgbClr>
                </a:gs>
                <a:gs pos="100000">
                  <a:srgbClr val="F2D31C">
                    <a:tint val="23500"/>
                    <a:satMod val="160000"/>
                  </a:srgbClr>
                </a:gs>
              </a:gsLst>
              <a:lin ang="16200000" scaled="1"/>
              <a:tileRect/>
            </a:gradFill>
            <a:ln w="19050">
              <a:solidFill>
                <a:srgbClr val="FF66FF"/>
              </a:solidFill>
            </a:ln>
            <a:effectLst>
              <a:glow rad="228600">
                <a:srgbClr val="FF66FF">
                  <a:alpha val="40000"/>
                </a:srgbClr>
              </a:glow>
              <a:outerShdw blurRad="40000" dist="20000" dir="5400000" rotWithShape="0">
                <a:srgbClr val="000000">
                  <a:alpha val="38000"/>
                </a:srgbClr>
              </a:outerShdw>
              <a:softEdge rad="31750"/>
            </a:effectLst>
            <a:scene3d>
              <a:camera prst="orthographicFront"/>
              <a:lightRig rig="threePt" dir="t"/>
            </a:scene3d>
            <a:sp3d>
              <a:bevelT/>
            </a:sp3d>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2800" b="1" dirty="0"/>
                <a:t>Centre</a:t>
              </a:r>
            </a:p>
            <a:p>
              <a:pPr algn="ctr" fontAlgn="auto">
                <a:spcBef>
                  <a:spcPts val="0"/>
                </a:spcBef>
                <a:spcAft>
                  <a:spcPts val="0"/>
                </a:spcAft>
                <a:defRPr/>
              </a:pPr>
              <a:r>
                <a:rPr lang="en-US" sz="2800" b="1" dirty="0"/>
                <a:t> of  </a:t>
              </a:r>
            </a:p>
            <a:p>
              <a:pPr algn="ctr" fontAlgn="auto">
                <a:spcBef>
                  <a:spcPts val="0"/>
                </a:spcBef>
                <a:spcAft>
                  <a:spcPts val="0"/>
                </a:spcAft>
                <a:defRPr/>
              </a:pPr>
              <a:r>
                <a:rPr lang="en-US" sz="2800" b="1" dirty="0"/>
                <a:t>Excellence</a:t>
              </a:r>
            </a:p>
          </p:txBody>
        </p:sp>
      </p:grpSp>
      <p:sp>
        <p:nvSpPr>
          <p:cNvPr id="14" name="Oval 13"/>
          <p:cNvSpPr/>
          <p:nvPr/>
        </p:nvSpPr>
        <p:spPr>
          <a:xfrm>
            <a:off x="2590800" y="1219200"/>
            <a:ext cx="6553200" cy="5638800"/>
          </a:xfrm>
          <a:prstGeom prst="ellipse">
            <a:avLst/>
          </a:prstGeom>
          <a:gradFill flip="none" rotWithShape="1">
            <a:gsLst>
              <a:gs pos="0">
                <a:srgbClr val="F2D31C">
                  <a:tint val="66000"/>
                  <a:satMod val="160000"/>
                </a:srgbClr>
              </a:gs>
              <a:gs pos="50000">
                <a:srgbClr val="F2D31C">
                  <a:tint val="44500"/>
                  <a:satMod val="160000"/>
                </a:srgbClr>
              </a:gs>
              <a:gs pos="100000">
                <a:srgbClr val="F2D31C">
                  <a:tint val="23500"/>
                  <a:satMod val="160000"/>
                </a:srgbClr>
              </a:gs>
            </a:gsLst>
            <a:lin ang="16200000" scaled="1"/>
            <a:tileRect/>
          </a:gradFill>
          <a:ln w="19050">
            <a:solidFill>
              <a:srgbClr val="FF66FF"/>
            </a:solidFill>
          </a:ln>
          <a:effectLst>
            <a:glow rad="228600">
              <a:srgbClr val="FF66FF">
                <a:alpha val="40000"/>
              </a:srgbClr>
            </a:glow>
            <a:outerShdw blurRad="40000" dist="20000" dir="5400000" rotWithShape="0">
              <a:srgbClr val="000000">
                <a:alpha val="38000"/>
              </a:srgbClr>
            </a:outerShdw>
            <a:softEdge rad="31750"/>
          </a:effectLst>
          <a:scene3d>
            <a:camera prst="orthographicFront"/>
            <a:lightRig rig="threePt" dir="t"/>
          </a:scene3d>
          <a:sp3d>
            <a:bevelT/>
          </a:sp3d>
        </p:spPr>
        <p:style>
          <a:lnRef idx="1">
            <a:schemeClr val="accent6"/>
          </a:lnRef>
          <a:fillRef idx="2">
            <a:schemeClr val="accent6"/>
          </a:fillRef>
          <a:effectRef idx="1">
            <a:schemeClr val="accent6"/>
          </a:effectRef>
          <a:fontRef idx="minor">
            <a:schemeClr val="dk1"/>
          </a:fontRef>
        </p:style>
        <p:txBody>
          <a:bodyPr anchor="ctr"/>
          <a:lstStyle/>
          <a:p>
            <a:pPr marL="0" lvl="1" algn="ctr" fontAlgn="auto">
              <a:spcBef>
                <a:spcPts val="0"/>
              </a:spcBef>
              <a:spcAft>
                <a:spcPts val="0"/>
              </a:spcAft>
              <a:defRPr/>
            </a:pPr>
            <a:r>
              <a:rPr lang="en-US" sz="2800" b="1" dirty="0">
                <a:sym typeface="Wingdings"/>
              </a:rPr>
              <a:t> Services Provided to </a:t>
            </a:r>
            <a:r>
              <a:rPr lang="en-US" sz="2800" b="1" dirty="0" smtClean="0">
                <a:sym typeface="Wingdings"/>
              </a:rPr>
              <a:t>PLHIVs</a:t>
            </a:r>
            <a:endParaRPr lang="en-US" sz="2800" b="1" dirty="0">
              <a:sym typeface="Wingdings"/>
            </a:endParaRPr>
          </a:p>
          <a:p>
            <a:pPr marL="0" lvl="1" algn="ctr" fontAlgn="auto">
              <a:spcBef>
                <a:spcPts val="0"/>
              </a:spcBef>
              <a:spcAft>
                <a:spcPts val="0"/>
              </a:spcAft>
              <a:defRPr/>
            </a:pPr>
            <a:endParaRPr lang="en-US" sz="2400" b="1" dirty="0">
              <a:sym typeface="Wingdings"/>
            </a:endParaRPr>
          </a:p>
          <a:p>
            <a:pPr marL="342900" lvl="1" indent="-342900" fontAlgn="auto">
              <a:spcBef>
                <a:spcPts val="0"/>
              </a:spcBef>
              <a:spcAft>
                <a:spcPts val="0"/>
              </a:spcAft>
              <a:buFont typeface="Wingdings"/>
              <a:buChar char="S"/>
              <a:defRPr/>
            </a:pPr>
            <a:r>
              <a:rPr lang="en-US" sz="2400" dirty="0" smtClean="0"/>
              <a:t>Comprehensive </a:t>
            </a:r>
            <a:r>
              <a:rPr lang="en-US" sz="2400" dirty="0"/>
              <a:t>HIV care</a:t>
            </a:r>
          </a:p>
          <a:p>
            <a:pPr marL="463550" lvl="1" indent="-463550" fontAlgn="auto">
              <a:spcBef>
                <a:spcPts val="0"/>
              </a:spcBef>
              <a:spcAft>
                <a:spcPts val="0"/>
              </a:spcAft>
              <a:defRPr/>
            </a:pPr>
            <a:r>
              <a:rPr lang="en-US" sz="2400" b="1" dirty="0">
                <a:sym typeface="Wingdings"/>
              </a:rPr>
              <a:t>  </a:t>
            </a:r>
            <a:r>
              <a:rPr lang="en-US" sz="2400" dirty="0"/>
              <a:t>Training of ART Medical Officers</a:t>
            </a:r>
          </a:p>
          <a:p>
            <a:pPr marL="393700" lvl="1" indent="-393700" fontAlgn="auto">
              <a:spcBef>
                <a:spcPts val="0"/>
              </a:spcBef>
              <a:spcAft>
                <a:spcPts val="0"/>
              </a:spcAft>
              <a:defRPr/>
            </a:pPr>
            <a:r>
              <a:rPr lang="en-US" sz="2400" b="1" dirty="0">
                <a:sym typeface="Wingdings"/>
              </a:rPr>
              <a:t>	</a:t>
            </a:r>
            <a:r>
              <a:rPr lang="en-US" sz="2400" dirty="0"/>
              <a:t>Mentoring of attached ART </a:t>
            </a:r>
            <a:r>
              <a:rPr lang="en-US" sz="2400" dirty="0" err="1"/>
              <a:t>Centres</a:t>
            </a:r>
            <a:r>
              <a:rPr lang="en-US" sz="2400" dirty="0"/>
              <a:t>/LACs </a:t>
            </a:r>
          </a:p>
          <a:p>
            <a:pPr marL="231775" lvl="1" indent="-231775" fontAlgn="auto">
              <a:spcBef>
                <a:spcPts val="0"/>
              </a:spcBef>
              <a:spcAft>
                <a:spcPts val="0"/>
              </a:spcAft>
              <a:defRPr/>
            </a:pPr>
            <a:r>
              <a:rPr lang="en-US" sz="2400" b="1" dirty="0">
                <a:sym typeface="Wingdings"/>
              </a:rPr>
              <a:t>   </a:t>
            </a:r>
            <a:r>
              <a:rPr lang="en-US" sz="2400" dirty="0"/>
              <a:t>HIV-related research</a:t>
            </a:r>
          </a:p>
          <a:p>
            <a:pPr marL="393700" lvl="1" indent="-393700" fontAlgn="auto">
              <a:spcBef>
                <a:spcPts val="0"/>
              </a:spcBef>
              <a:spcAft>
                <a:spcPts val="0"/>
              </a:spcAft>
              <a:defRPr/>
            </a:pPr>
            <a:r>
              <a:rPr lang="en-US" sz="2400" b="1" dirty="0">
                <a:sym typeface="Wingdings"/>
              </a:rPr>
              <a:t>	</a:t>
            </a:r>
            <a:r>
              <a:rPr lang="en-US" sz="2400" dirty="0"/>
              <a:t>Screening for eligibility for  second-line or alternative first-line ART.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48940</TotalTime>
  <Words>4724</Words>
  <Application>Microsoft Office PowerPoint</Application>
  <PresentationFormat>On-screen Show (4:3)</PresentationFormat>
  <Paragraphs>608</Paragraphs>
  <Slides>31</Slides>
  <Notes>31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3" baseType="lpstr">
      <vt:lpstr>Equity</vt:lpstr>
      <vt:lpstr>CorelDRAW! Grafik</vt:lpstr>
      <vt:lpstr>Programme Update on ART</vt:lpstr>
      <vt:lpstr>Objectives</vt:lpstr>
      <vt:lpstr>Slide 3</vt:lpstr>
      <vt:lpstr>Slide 4</vt:lpstr>
      <vt:lpstr>Slide 5</vt:lpstr>
      <vt:lpstr>Slide 6</vt:lpstr>
      <vt:lpstr>Slide 7</vt:lpstr>
      <vt:lpstr>Slide 8</vt:lpstr>
      <vt:lpstr>Slide 9</vt:lpstr>
      <vt:lpstr>Slide 10</vt:lpstr>
      <vt:lpstr>Slide 11</vt:lpstr>
      <vt:lpstr>Slide 12</vt:lpstr>
      <vt:lpstr>Major Gaps:  Utilization of ART services</vt:lpstr>
      <vt:lpstr>Major Gaps:  Information and Proper Referral</vt:lpstr>
      <vt:lpstr>How To Ensure Client Reaches ART Centre</vt:lpstr>
      <vt:lpstr>How To Ensure Client Reaches ART Centre</vt:lpstr>
      <vt:lpstr>How To Ensure Client Reaches ART Centre</vt:lpstr>
      <vt:lpstr>Necessary Documents for Registration at ART Centre</vt:lpstr>
      <vt:lpstr>Referral Form</vt:lpstr>
      <vt:lpstr>Antiretroviral Drugs  </vt:lpstr>
      <vt:lpstr>National First-line ART Regimen</vt:lpstr>
      <vt:lpstr>Examples of First-line Regimen</vt:lpstr>
      <vt:lpstr>National Second-line Regimen</vt:lpstr>
      <vt:lpstr>National Second-line Regimen</vt:lpstr>
      <vt:lpstr>Benefits of ART</vt:lpstr>
      <vt:lpstr>Limitations of ART</vt:lpstr>
      <vt:lpstr>Eligibility Criteria for Starting ART</vt:lpstr>
      <vt:lpstr>Eligibility Criteria for Starting ART</vt:lpstr>
      <vt:lpstr>Programme Cost of ART Services which are provided free to patients</vt:lpstr>
      <vt:lpstr>Slide 30</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Basics of Antiretroviral Therapy</dc:title>
  <dc:creator>Rajesh Singh</dc:creator>
  <cp:lastModifiedBy>Rajesh Singh</cp:lastModifiedBy>
  <cp:revision>637</cp:revision>
  <dcterms:created xsi:type="dcterms:W3CDTF">2006-08-16T00:00:00Z</dcterms:created>
  <dcterms:modified xsi:type="dcterms:W3CDTF">2011-09-07T14:54:36Z</dcterms:modified>
</cp:coreProperties>
</file>